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332" r:id="rId7"/>
    <p:sldId id="309" r:id="rId8"/>
    <p:sldId id="314" r:id="rId9"/>
    <p:sldId id="347" r:id="rId10"/>
    <p:sldId id="307" r:id="rId11"/>
    <p:sldId id="308" r:id="rId12"/>
    <p:sldId id="291" r:id="rId13"/>
    <p:sldId id="292" r:id="rId14"/>
    <p:sldId id="293" r:id="rId15"/>
    <p:sldId id="311" r:id="rId16"/>
    <p:sldId id="294" r:id="rId17"/>
    <p:sldId id="296" r:id="rId18"/>
    <p:sldId id="297" r:id="rId19"/>
    <p:sldId id="306" r:id="rId20"/>
    <p:sldId id="298" r:id="rId21"/>
    <p:sldId id="299" r:id="rId22"/>
    <p:sldId id="300" r:id="rId23"/>
    <p:sldId id="303" r:id="rId24"/>
    <p:sldId id="312" r:id="rId25"/>
    <p:sldId id="301" r:id="rId26"/>
    <p:sldId id="304" r:id="rId27"/>
    <p:sldId id="334" r:id="rId28"/>
    <p:sldId id="305" r:id="rId29"/>
    <p:sldId id="313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44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19E521-4F79-4E92-B3B1-721897FBB81A}">
      <dgm:prSet/>
      <dgm:spPr/>
      <dgm:t>
        <a:bodyPr/>
        <a:lstStyle/>
        <a:p>
          <a:r>
            <a:rPr lang="en-GB" dirty="0"/>
            <a:t>Time management</a:t>
          </a:r>
          <a:endParaRPr lang="en-US" dirty="0"/>
        </a:p>
      </dgm:t>
    </dgm:pt>
    <dgm:pt modelId="{5040848D-5D8C-4585-A5C4-695C9181A3D5}" type="parTrans" cxnId="{CB17E84C-0DB2-4A7B-800E-4C0B1FAEBA33}">
      <dgm:prSet/>
      <dgm:spPr/>
      <dgm:t>
        <a:bodyPr/>
        <a:lstStyle/>
        <a:p>
          <a:endParaRPr lang="en-US"/>
        </a:p>
      </dgm:t>
    </dgm:pt>
    <dgm:pt modelId="{CF0BD02F-817A-40F9-A233-9548C10B1537}" type="sibTrans" cxnId="{CB17E84C-0DB2-4A7B-800E-4C0B1FAEBA33}">
      <dgm:prSet/>
      <dgm:spPr/>
      <dgm:t>
        <a:bodyPr/>
        <a:lstStyle/>
        <a:p>
          <a:endParaRPr lang="en-US"/>
        </a:p>
      </dgm:t>
    </dgm:pt>
    <dgm:pt modelId="{ECF57F8B-FC3A-4583-96FF-0F084E8779B4}">
      <dgm:prSet/>
      <dgm:spPr/>
      <dgm:t>
        <a:bodyPr/>
        <a:lstStyle/>
        <a:p>
          <a:r>
            <a:rPr lang="en-GB" dirty="0"/>
            <a:t>Fields to complete and assessed elements</a:t>
          </a:r>
          <a:endParaRPr lang="en-US" dirty="0"/>
        </a:p>
      </dgm:t>
    </dgm:pt>
    <dgm:pt modelId="{44079B9F-D14E-40CA-BA2D-C0FA664CD4A6}" type="parTrans" cxnId="{E9A9342C-EA0D-49BD-A676-B82FC9539EFF}">
      <dgm:prSet/>
      <dgm:spPr/>
      <dgm:t>
        <a:bodyPr/>
        <a:lstStyle/>
        <a:p>
          <a:endParaRPr lang="en-US"/>
        </a:p>
      </dgm:t>
    </dgm:pt>
    <dgm:pt modelId="{942E61CC-5960-4A31-AE7A-3BFBB650E14F}" type="sibTrans" cxnId="{E9A9342C-EA0D-49BD-A676-B82FC9539EFF}">
      <dgm:prSet/>
      <dgm:spPr/>
      <dgm:t>
        <a:bodyPr/>
        <a:lstStyle/>
        <a:p>
          <a:endParaRPr lang="en-US"/>
        </a:p>
      </dgm:t>
    </dgm:pt>
    <dgm:pt modelId="{559961E6-8C9F-4ED3-A7CA-3D485532ADD0}">
      <dgm:prSet/>
      <dgm:spPr/>
      <dgm:t>
        <a:bodyPr/>
        <a:lstStyle/>
        <a:p>
          <a:r>
            <a:rPr lang="en-GB" dirty="0"/>
            <a:t>Verification process</a:t>
          </a:r>
          <a:endParaRPr lang="en-US" dirty="0"/>
        </a:p>
      </dgm:t>
    </dgm:pt>
    <dgm:pt modelId="{581FD5EE-B7F7-49DB-8769-CA6DC2F3444E}" type="parTrans" cxnId="{1A94010A-F13C-4F01-8293-7860FE93ED7B}">
      <dgm:prSet/>
      <dgm:spPr/>
      <dgm:t>
        <a:bodyPr/>
        <a:lstStyle/>
        <a:p>
          <a:endParaRPr lang="en-US"/>
        </a:p>
      </dgm:t>
    </dgm:pt>
    <dgm:pt modelId="{E2F6A0F5-19DF-4458-887C-D2B3BBE4C91B}" type="sibTrans" cxnId="{1A94010A-F13C-4F01-8293-7860FE93ED7B}">
      <dgm:prSet/>
      <dgm:spPr/>
      <dgm:t>
        <a:bodyPr/>
        <a:lstStyle/>
        <a:p>
          <a:endParaRPr lang="en-US"/>
        </a:p>
      </dgm:t>
    </dgm:pt>
    <dgm:pt modelId="{55944485-DAF0-4321-B2A7-CF04994883C9}">
      <dgm:prSet/>
      <dgm:spPr/>
      <dgm:t>
        <a:bodyPr/>
        <a:lstStyle/>
        <a:p>
          <a:r>
            <a:rPr lang="en-GB" dirty="0"/>
            <a:t>Deadlines</a:t>
          </a:r>
          <a:endParaRPr lang="en-US" dirty="0"/>
        </a:p>
      </dgm:t>
    </dgm:pt>
    <dgm:pt modelId="{054FCAE3-AB10-4CAF-80AD-C675C87372F5}" type="parTrans" cxnId="{940B01F3-7966-4FC2-9C70-1C94EFB28F31}">
      <dgm:prSet/>
      <dgm:spPr/>
      <dgm:t>
        <a:bodyPr/>
        <a:lstStyle/>
        <a:p>
          <a:endParaRPr lang="en-US"/>
        </a:p>
      </dgm:t>
    </dgm:pt>
    <dgm:pt modelId="{2CCAF12D-A4F1-4EAB-B9D2-0AF7D50A06EB}" type="sibTrans" cxnId="{940B01F3-7966-4FC2-9C70-1C94EFB28F31}">
      <dgm:prSet/>
      <dgm:spPr/>
      <dgm:t>
        <a:bodyPr/>
        <a:lstStyle/>
        <a:p>
          <a:endParaRPr lang="en-US"/>
        </a:p>
      </dgm:t>
    </dgm:pt>
    <dgm:pt modelId="{A7D515AA-7EBE-45E6-901A-A69A2958DD82}">
      <dgm:prSet/>
      <dgm:spPr/>
      <dgm:t>
        <a:bodyPr/>
        <a:lstStyle/>
        <a:p>
          <a:r>
            <a:rPr lang="en-GB" dirty="0"/>
            <a:t>Practice Supervisor &amp; Practice Assessor roles</a:t>
          </a:r>
          <a:endParaRPr lang="en-US" dirty="0"/>
        </a:p>
      </dgm:t>
    </dgm:pt>
    <dgm:pt modelId="{F873F410-8DE0-4137-8789-47F8ECC6DA7D}" type="sibTrans" cxnId="{5A753F11-1EAF-44D0-A1E6-8FB92FC70AE0}">
      <dgm:prSet/>
      <dgm:spPr/>
      <dgm:t>
        <a:bodyPr/>
        <a:lstStyle/>
        <a:p>
          <a:endParaRPr lang="en-GB"/>
        </a:p>
      </dgm:t>
    </dgm:pt>
    <dgm:pt modelId="{1328E68C-B9FE-4456-893C-084C1043F0F3}" type="parTrans" cxnId="{5A753F11-1EAF-44D0-A1E6-8FB92FC70AE0}">
      <dgm:prSet/>
      <dgm:spPr/>
      <dgm:t>
        <a:bodyPr/>
        <a:lstStyle/>
        <a:p>
          <a:endParaRPr lang="en-GB"/>
        </a:p>
      </dgm:t>
    </dgm:pt>
    <dgm:pt modelId="{32BB70F1-BE0B-4D3B-972B-91B1B58E4E95}">
      <dgm:prSet/>
      <dgm:spPr/>
      <dgm:t>
        <a:bodyPr/>
        <a:lstStyle/>
        <a:p>
          <a:r>
            <a:rPr lang="en-US" dirty="0"/>
            <a:t>Sharing EPAD</a:t>
          </a:r>
        </a:p>
      </dgm:t>
    </dgm:pt>
    <dgm:pt modelId="{ED6B72F3-597F-4B38-9576-4E85D13C2E6D}" type="parTrans" cxnId="{68F3395E-987C-4A3C-A92A-0ADEDB143725}">
      <dgm:prSet/>
      <dgm:spPr/>
      <dgm:t>
        <a:bodyPr/>
        <a:lstStyle/>
        <a:p>
          <a:endParaRPr lang="en-GB"/>
        </a:p>
      </dgm:t>
    </dgm:pt>
    <dgm:pt modelId="{3218A9FA-68D7-4128-B467-883149BCE759}" type="sibTrans" cxnId="{68F3395E-987C-4A3C-A92A-0ADEDB143725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77A1BD84-4B13-4D15-BA31-DE99C30060E4}" type="pres">
      <dgm:prSet presAssocID="{AE19E521-4F79-4E92-B3B1-721897FBB81A}" presName="thickLine" presStyleLbl="alignNode1" presStyleIdx="0" presStyleCnt="6"/>
      <dgm:spPr/>
    </dgm:pt>
    <dgm:pt modelId="{8471A3CA-9C4F-4385-A6B8-60171F0FA95A}" type="pres">
      <dgm:prSet presAssocID="{AE19E521-4F79-4E92-B3B1-721897FBB81A}" presName="horz1" presStyleCnt="0"/>
      <dgm:spPr/>
    </dgm:pt>
    <dgm:pt modelId="{C940B78A-A433-4CD8-8B97-4CAB1E963C7F}" type="pres">
      <dgm:prSet presAssocID="{AE19E521-4F79-4E92-B3B1-721897FBB81A}" presName="tx1" presStyleLbl="revTx" presStyleIdx="0" presStyleCnt="6"/>
      <dgm:spPr/>
    </dgm:pt>
    <dgm:pt modelId="{4917EA58-E3D4-4A45-8E00-014F400D9BA6}" type="pres">
      <dgm:prSet presAssocID="{AE19E521-4F79-4E92-B3B1-721897FBB81A}" presName="vert1" presStyleCnt="0"/>
      <dgm:spPr/>
    </dgm:pt>
    <dgm:pt modelId="{3079D459-D7EC-411F-8593-B0B58FFD1A6E}" type="pres">
      <dgm:prSet presAssocID="{A7D515AA-7EBE-45E6-901A-A69A2958DD82}" presName="thickLine" presStyleLbl="alignNode1" presStyleIdx="1" presStyleCnt="6"/>
      <dgm:spPr/>
    </dgm:pt>
    <dgm:pt modelId="{766A6EC1-5F95-4CCD-87BB-ADF07D6111F2}" type="pres">
      <dgm:prSet presAssocID="{A7D515AA-7EBE-45E6-901A-A69A2958DD82}" presName="horz1" presStyleCnt="0"/>
      <dgm:spPr/>
    </dgm:pt>
    <dgm:pt modelId="{0C6D711B-24B5-4C04-B543-C591DDB0A432}" type="pres">
      <dgm:prSet presAssocID="{A7D515AA-7EBE-45E6-901A-A69A2958DD82}" presName="tx1" presStyleLbl="revTx" presStyleIdx="1" presStyleCnt="6"/>
      <dgm:spPr/>
    </dgm:pt>
    <dgm:pt modelId="{AED554FF-4F76-43DC-BD7A-6A39A10560C3}" type="pres">
      <dgm:prSet presAssocID="{A7D515AA-7EBE-45E6-901A-A69A2958DD82}" presName="vert1" presStyleCnt="0"/>
      <dgm:spPr/>
    </dgm:pt>
    <dgm:pt modelId="{784DE9B4-8DF5-44CA-A686-70D081D98A92}" type="pres">
      <dgm:prSet presAssocID="{32BB70F1-BE0B-4D3B-972B-91B1B58E4E95}" presName="thickLine" presStyleLbl="alignNode1" presStyleIdx="2" presStyleCnt="6"/>
      <dgm:spPr/>
    </dgm:pt>
    <dgm:pt modelId="{901AAFF7-FE77-4FCE-8985-72E405692DBB}" type="pres">
      <dgm:prSet presAssocID="{32BB70F1-BE0B-4D3B-972B-91B1B58E4E95}" presName="horz1" presStyleCnt="0"/>
      <dgm:spPr/>
    </dgm:pt>
    <dgm:pt modelId="{F5C63896-50FE-4096-AD67-2352D5BADC10}" type="pres">
      <dgm:prSet presAssocID="{32BB70F1-BE0B-4D3B-972B-91B1B58E4E95}" presName="tx1" presStyleLbl="revTx" presStyleIdx="2" presStyleCnt="6"/>
      <dgm:spPr/>
    </dgm:pt>
    <dgm:pt modelId="{D17C42EE-EC49-47DC-8466-34A8637708ED}" type="pres">
      <dgm:prSet presAssocID="{32BB70F1-BE0B-4D3B-972B-91B1B58E4E95}" presName="vert1" presStyleCnt="0"/>
      <dgm:spPr/>
    </dgm:pt>
    <dgm:pt modelId="{37A48ABD-FFA2-4C2E-84C9-98CF26F0FC78}" type="pres">
      <dgm:prSet presAssocID="{ECF57F8B-FC3A-4583-96FF-0F084E8779B4}" presName="thickLine" presStyleLbl="alignNode1" presStyleIdx="3" presStyleCnt="6"/>
      <dgm:spPr/>
    </dgm:pt>
    <dgm:pt modelId="{670A46C5-8D54-4CE6-B669-8DFB6F3F5B4C}" type="pres">
      <dgm:prSet presAssocID="{ECF57F8B-FC3A-4583-96FF-0F084E8779B4}" presName="horz1" presStyleCnt="0"/>
      <dgm:spPr/>
    </dgm:pt>
    <dgm:pt modelId="{73866B3A-91BB-43B4-B7A8-4732BB5CCBE9}" type="pres">
      <dgm:prSet presAssocID="{ECF57F8B-FC3A-4583-96FF-0F084E8779B4}" presName="tx1" presStyleLbl="revTx" presStyleIdx="3" presStyleCnt="6"/>
      <dgm:spPr/>
    </dgm:pt>
    <dgm:pt modelId="{1D23820F-53FD-439E-9AB3-9F24262BEFE0}" type="pres">
      <dgm:prSet presAssocID="{ECF57F8B-FC3A-4583-96FF-0F084E8779B4}" presName="vert1" presStyleCnt="0"/>
      <dgm:spPr/>
    </dgm:pt>
    <dgm:pt modelId="{DA55B006-7F2E-4561-B703-EFCE3D912574}" type="pres">
      <dgm:prSet presAssocID="{559961E6-8C9F-4ED3-A7CA-3D485532ADD0}" presName="thickLine" presStyleLbl="alignNode1" presStyleIdx="4" presStyleCnt="6"/>
      <dgm:spPr/>
    </dgm:pt>
    <dgm:pt modelId="{5F4A2BD1-4A38-4131-903C-B23E90B6BEB2}" type="pres">
      <dgm:prSet presAssocID="{559961E6-8C9F-4ED3-A7CA-3D485532ADD0}" presName="horz1" presStyleCnt="0"/>
      <dgm:spPr/>
    </dgm:pt>
    <dgm:pt modelId="{0FA044A4-B83E-4451-91F3-B6ECB7FBBB6A}" type="pres">
      <dgm:prSet presAssocID="{559961E6-8C9F-4ED3-A7CA-3D485532ADD0}" presName="tx1" presStyleLbl="revTx" presStyleIdx="4" presStyleCnt="6"/>
      <dgm:spPr/>
    </dgm:pt>
    <dgm:pt modelId="{7DF859D6-FD74-472F-97CE-A1F5A0C29E5C}" type="pres">
      <dgm:prSet presAssocID="{559961E6-8C9F-4ED3-A7CA-3D485532ADD0}" presName="vert1" presStyleCnt="0"/>
      <dgm:spPr/>
    </dgm:pt>
    <dgm:pt modelId="{29977CB8-FD0F-4264-8281-951D97118121}" type="pres">
      <dgm:prSet presAssocID="{55944485-DAF0-4321-B2A7-CF04994883C9}" presName="thickLine" presStyleLbl="alignNode1" presStyleIdx="5" presStyleCnt="6"/>
      <dgm:spPr/>
    </dgm:pt>
    <dgm:pt modelId="{8A54FB3C-AA28-47AD-88CB-BBF33A32B1DF}" type="pres">
      <dgm:prSet presAssocID="{55944485-DAF0-4321-B2A7-CF04994883C9}" presName="horz1" presStyleCnt="0"/>
      <dgm:spPr/>
    </dgm:pt>
    <dgm:pt modelId="{5A328A7F-FEE3-438E-B363-F8A73DE50FE8}" type="pres">
      <dgm:prSet presAssocID="{55944485-DAF0-4321-B2A7-CF04994883C9}" presName="tx1" presStyleLbl="revTx" presStyleIdx="5" presStyleCnt="6"/>
      <dgm:spPr/>
    </dgm:pt>
    <dgm:pt modelId="{C2658B3B-2D20-44DA-A97B-E38A3F9B5438}" type="pres">
      <dgm:prSet presAssocID="{55944485-DAF0-4321-B2A7-CF04994883C9}" presName="vert1" presStyleCnt="0"/>
      <dgm:spPr/>
    </dgm:pt>
  </dgm:ptLst>
  <dgm:cxnLst>
    <dgm:cxn modelId="{67322D07-5495-4284-8F7E-4DED887A0115}" type="presOf" srcId="{55944485-DAF0-4321-B2A7-CF04994883C9}" destId="{5A328A7F-FEE3-438E-B363-F8A73DE50FE8}" srcOrd="0" destOrd="0" presId="urn:microsoft.com/office/officeart/2008/layout/LinedList"/>
    <dgm:cxn modelId="{6F080509-FF0F-47C9-809F-E530981868F1}" type="presOf" srcId="{A7D515AA-7EBE-45E6-901A-A69A2958DD82}" destId="{0C6D711B-24B5-4C04-B543-C591DDB0A432}" srcOrd="0" destOrd="0" presId="urn:microsoft.com/office/officeart/2008/layout/LinedList"/>
    <dgm:cxn modelId="{1A94010A-F13C-4F01-8293-7860FE93ED7B}" srcId="{BE453958-38A9-4FC7-830F-9B3F297699B3}" destId="{559961E6-8C9F-4ED3-A7CA-3D485532ADD0}" srcOrd="4" destOrd="0" parTransId="{581FD5EE-B7F7-49DB-8769-CA6DC2F3444E}" sibTransId="{E2F6A0F5-19DF-4458-887C-D2B3BBE4C91B}"/>
    <dgm:cxn modelId="{5A753F11-1EAF-44D0-A1E6-8FB92FC70AE0}" srcId="{BE453958-38A9-4FC7-830F-9B3F297699B3}" destId="{A7D515AA-7EBE-45E6-901A-A69A2958DD82}" srcOrd="1" destOrd="0" parTransId="{1328E68C-B9FE-4456-893C-084C1043F0F3}" sibTransId="{F873F410-8DE0-4137-8789-47F8ECC6DA7D}"/>
    <dgm:cxn modelId="{E9A9342C-EA0D-49BD-A676-B82FC9539EFF}" srcId="{BE453958-38A9-4FC7-830F-9B3F297699B3}" destId="{ECF57F8B-FC3A-4583-96FF-0F084E8779B4}" srcOrd="3" destOrd="0" parTransId="{44079B9F-D14E-40CA-BA2D-C0FA664CD4A6}" sibTransId="{942E61CC-5960-4A31-AE7A-3BFBB650E14F}"/>
    <dgm:cxn modelId="{68F3395E-987C-4A3C-A92A-0ADEDB143725}" srcId="{BE453958-38A9-4FC7-830F-9B3F297699B3}" destId="{32BB70F1-BE0B-4D3B-972B-91B1B58E4E95}" srcOrd="2" destOrd="0" parTransId="{ED6B72F3-597F-4B38-9576-4E85D13C2E6D}" sibTransId="{3218A9FA-68D7-4128-B467-883149BCE759}"/>
    <dgm:cxn modelId="{CB17E84C-0DB2-4A7B-800E-4C0B1FAEBA33}" srcId="{BE453958-38A9-4FC7-830F-9B3F297699B3}" destId="{AE19E521-4F79-4E92-B3B1-721897FBB81A}" srcOrd="0" destOrd="0" parTransId="{5040848D-5D8C-4585-A5C4-695C9181A3D5}" sibTransId="{CF0BD02F-817A-40F9-A233-9548C10B1537}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7FA3E085-42D6-4568-883D-881730332A9D}" type="presOf" srcId="{559961E6-8C9F-4ED3-A7CA-3D485532ADD0}" destId="{0FA044A4-B83E-4451-91F3-B6ECB7FBBB6A}" srcOrd="0" destOrd="0" presId="urn:microsoft.com/office/officeart/2008/layout/LinedList"/>
    <dgm:cxn modelId="{CEFF4E8D-0CB4-466C-957B-7E5CA972590E}" type="presOf" srcId="{32BB70F1-BE0B-4D3B-972B-91B1B58E4E95}" destId="{F5C63896-50FE-4096-AD67-2352D5BADC10}" srcOrd="0" destOrd="0" presId="urn:microsoft.com/office/officeart/2008/layout/LinedList"/>
    <dgm:cxn modelId="{74E016CA-C046-4974-AC33-7D53DE66FA07}" type="presOf" srcId="{AE19E521-4F79-4E92-B3B1-721897FBB81A}" destId="{C940B78A-A433-4CD8-8B97-4CAB1E963C7F}" srcOrd="0" destOrd="0" presId="urn:microsoft.com/office/officeart/2008/layout/LinedList"/>
    <dgm:cxn modelId="{C8E988E8-5262-4C95-97B1-DF94194D208F}" type="presOf" srcId="{ECF57F8B-FC3A-4583-96FF-0F084E8779B4}" destId="{73866B3A-91BB-43B4-B7A8-4732BB5CCBE9}" srcOrd="0" destOrd="0" presId="urn:microsoft.com/office/officeart/2008/layout/LinedList"/>
    <dgm:cxn modelId="{940B01F3-7966-4FC2-9C70-1C94EFB28F31}" srcId="{BE453958-38A9-4FC7-830F-9B3F297699B3}" destId="{55944485-DAF0-4321-B2A7-CF04994883C9}" srcOrd="5" destOrd="0" parTransId="{054FCAE3-AB10-4CAF-80AD-C675C87372F5}" sibTransId="{2CCAF12D-A4F1-4EAB-B9D2-0AF7D50A06EB}"/>
    <dgm:cxn modelId="{C818C071-04BF-4A88-B12F-9E4B39D67C8D}" type="presParOf" srcId="{36F5E23A-C8BB-4CCE-928A-5B7DFA66F52B}" destId="{77A1BD84-4B13-4D15-BA31-DE99C30060E4}" srcOrd="0" destOrd="0" presId="urn:microsoft.com/office/officeart/2008/layout/LinedList"/>
    <dgm:cxn modelId="{6D90B9AF-53B5-4F45-9AF1-E84A2CD729C2}" type="presParOf" srcId="{36F5E23A-C8BB-4CCE-928A-5B7DFA66F52B}" destId="{8471A3CA-9C4F-4385-A6B8-60171F0FA95A}" srcOrd="1" destOrd="0" presId="urn:microsoft.com/office/officeart/2008/layout/LinedList"/>
    <dgm:cxn modelId="{EC7C91AC-1094-4358-9C82-45CACE7EFFBF}" type="presParOf" srcId="{8471A3CA-9C4F-4385-A6B8-60171F0FA95A}" destId="{C940B78A-A433-4CD8-8B97-4CAB1E963C7F}" srcOrd="0" destOrd="0" presId="urn:microsoft.com/office/officeart/2008/layout/LinedList"/>
    <dgm:cxn modelId="{85EA7450-CC03-4DA8-B02C-026C430DA2C0}" type="presParOf" srcId="{8471A3CA-9C4F-4385-A6B8-60171F0FA95A}" destId="{4917EA58-E3D4-4A45-8E00-014F400D9BA6}" srcOrd="1" destOrd="0" presId="urn:microsoft.com/office/officeart/2008/layout/LinedList"/>
    <dgm:cxn modelId="{5E78A0CD-4C8E-449C-9FA6-7537D13DA63E}" type="presParOf" srcId="{36F5E23A-C8BB-4CCE-928A-5B7DFA66F52B}" destId="{3079D459-D7EC-411F-8593-B0B58FFD1A6E}" srcOrd="2" destOrd="0" presId="urn:microsoft.com/office/officeart/2008/layout/LinedList"/>
    <dgm:cxn modelId="{3FE87853-BE2C-4385-8A9F-69881FDBFAFE}" type="presParOf" srcId="{36F5E23A-C8BB-4CCE-928A-5B7DFA66F52B}" destId="{766A6EC1-5F95-4CCD-87BB-ADF07D6111F2}" srcOrd="3" destOrd="0" presId="urn:microsoft.com/office/officeart/2008/layout/LinedList"/>
    <dgm:cxn modelId="{B299DCEF-5196-417F-B0D7-33F2E8DFCDB6}" type="presParOf" srcId="{766A6EC1-5F95-4CCD-87BB-ADF07D6111F2}" destId="{0C6D711B-24B5-4C04-B543-C591DDB0A432}" srcOrd="0" destOrd="0" presId="urn:microsoft.com/office/officeart/2008/layout/LinedList"/>
    <dgm:cxn modelId="{C5DC99A3-C0FC-4B89-AB7F-C7B7D44C2376}" type="presParOf" srcId="{766A6EC1-5F95-4CCD-87BB-ADF07D6111F2}" destId="{AED554FF-4F76-43DC-BD7A-6A39A10560C3}" srcOrd="1" destOrd="0" presId="urn:microsoft.com/office/officeart/2008/layout/LinedList"/>
    <dgm:cxn modelId="{A4737992-13AC-419A-ACD6-4FCB2D5FC638}" type="presParOf" srcId="{36F5E23A-C8BB-4CCE-928A-5B7DFA66F52B}" destId="{784DE9B4-8DF5-44CA-A686-70D081D98A92}" srcOrd="4" destOrd="0" presId="urn:microsoft.com/office/officeart/2008/layout/LinedList"/>
    <dgm:cxn modelId="{A67481A6-CF7F-48C1-A63A-9DA165451A42}" type="presParOf" srcId="{36F5E23A-C8BB-4CCE-928A-5B7DFA66F52B}" destId="{901AAFF7-FE77-4FCE-8985-72E405692DBB}" srcOrd="5" destOrd="0" presId="urn:microsoft.com/office/officeart/2008/layout/LinedList"/>
    <dgm:cxn modelId="{90FF5DC8-4B4C-497D-9CB1-8F3134F002EC}" type="presParOf" srcId="{901AAFF7-FE77-4FCE-8985-72E405692DBB}" destId="{F5C63896-50FE-4096-AD67-2352D5BADC10}" srcOrd="0" destOrd="0" presId="urn:microsoft.com/office/officeart/2008/layout/LinedList"/>
    <dgm:cxn modelId="{B68A02C0-C1CE-4208-987F-ACD4BC56DAAC}" type="presParOf" srcId="{901AAFF7-FE77-4FCE-8985-72E405692DBB}" destId="{D17C42EE-EC49-47DC-8466-34A8637708ED}" srcOrd="1" destOrd="0" presId="urn:microsoft.com/office/officeart/2008/layout/LinedList"/>
    <dgm:cxn modelId="{7F9CC53F-D9A2-40F5-8AD3-3E1A0DA304E2}" type="presParOf" srcId="{36F5E23A-C8BB-4CCE-928A-5B7DFA66F52B}" destId="{37A48ABD-FFA2-4C2E-84C9-98CF26F0FC78}" srcOrd="6" destOrd="0" presId="urn:microsoft.com/office/officeart/2008/layout/LinedList"/>
    <dgm:cxn modelId="{8C9D7B63-E15A-4172-8BB5-20D0B7412617}" type="presParOf" srcId="{36F5E23A-C8BB-4CCE-928A-5B7DFA66F52B}" destId="{670A46C5-8D54-4CE6-B669-8DFB6F3F5B4C}" srcOrd="7" destOrd="0" presId="urn:microsoft.com/office/officeart/2008/layout/LinedList"/>
    <dgm:cxn modelId="{CA7A41B7-2AAB-4844-B810-3CF2E2089834}" type="presParOf" srcId="{670A46C5-8D54-4CE6-B669-8DFB6F3F5B4C}" destId="{73866B3A-91BB-43B4-B7A8-4732BB5CCBE9}" srcOrd="0" destOrd="0" presId="urn:microsoft.com/office/officeart/2008/layout/LinedList"/>
    <dgm:cxn modelId="{EE7CCC80-C39B-48E4-8D06-2B952CC30265}" type="presParOf" srcId="{670A46C5-8D54-4CE6-B669-8DFB6F3F5B4C}" destId="{1D23820F-53FD-439E-9AB3-9F24262BEFE0}" srcOrd="1" destOrd="0" presId="urn:microsoft.com/office/officeart/2008/layout/LinedList"/>
    <dgm:cxn modelId="{9C211632-D9CD-499F-9F1B-D75287E99171}" type="presParOf" srcId="{36F5E23A-C8BB-4CCE-928A-5B7DFA66F52B}" destId="{DA55B006-7F2E-4561-B703-EFCE3D912574}" srcOrd="8" destOrd="0" presId="urn:microsoft.com/office/officeart/2008/layout/LinedList"/>
    <dgm:cxn modelId="{5FCC8495-4C97-4DA3-B3C3-1D241EF0866F}" type="presParOf" srcId="{36F5E23A-C8BB-4CCE-928A-5B7DFA66F52B}" destId="{5F4A2BD1-4A38-4131-903C-B23E90B6BEB2}" srcOrd="9" destOrd="0" presId="urn:microsoft.com/office/officeart/2008/layout/LinedList"/>
    <dgm:cxn modelId="{6A02F2BF-009C-4445-8B52-E4CECBBE938C}" type="presParOf" srcId="{5F4A2BD1-4A38-4131-903C-B23E90B6BEB2}" destId="{0FA044A4-B83E-4451-91F3-B6ECB7FBBB6A}" srcOrd="0" destOrd="0" presId="urn:microsoft.com/office/officeart/2008/layout/LinedList"/>
    <dgm:cxn modelId="{AC92069C-98FD-4E5D-B191-F454C614D56F}" type="presParOf" srcId="{5F4A2BD1-4A38-4131-903C-B23E90B6BEB2}" destId="{7DF859D6-FD74-472F-97CE-A1F5A0C29E5C}" srcOrd="1" destOrd="0" presId="urn:microsoft.com/office/officeart/2008/layout/LinedList"/>
    <dgm:cxn modelId="{AA2B54D1-3319-4080-9A1F-BDF9D2CA46EC}" type="presParOf" srcId="{36F5E23A-C8BB-4CCE-928A-5B7DFA66F52B}" destId="{29977CB8-FD0F-4264-8281-951D97118121}" srcOrd="10" destOrd="0" presId="urn:microsoft.com/office/officeart/2008/layout/LinedList"/>
    <dgm:cxn modelId="{9764ADD8-0AF4-44C4-8469-6A78A96A21E0}" type="presParOf" srcId="{36F5E23A-C8BB-4CCE-928A-5B7DFA66F52B}" destId="{8A54FB3C-AA28-47AD-88CB-BBF33A32B1DF}" srcOrd="11" destOrd="0" presId="urn:microsoft.com/office/officeart/2008/layout/LinedList"/>
    <dgm:cxn modelId="{35CDE6D7-C528-480B-81A2-DABCDC1C7241}" type="presParOf" srcId="{8A54FB3C-AA28-47AD-88CB-BBF33A32B1DF}" destId="{5A328A7F-FEE3-438E-B363-F8A73DE50FE8}" srcOrd="0" destOrd="0" presId="urn:microsoft.com/office/officeart/2008/layout/LinedList"/>
    <dgm:cxn modelId="{B3455336-D5F8-4CBD-A54F-566A3C6487EC}" type="presParOf" srcId="{8A54FB3C-AA28-47AD-88CB-BBF33A32B1DF}" destId="{C2658B3B-2D20-44DA-A97B-E38A3F9B54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1F97DA-501E-495D-9F03-C29C25D0A54C}">
      <dgm:prSet/>
      <dgm:spPr/>
      <dgm:t>
        <a:bodyPr/>
        <a:lstStyle/>
        <a:p>
          <a:r>
            <a:rPr lang="en-US" dirty="0"/>
            <a:t>Plan and book all meetings at Initial Interview</a:t>
          </a:r>
        </a:p>
      </dgm:t>
    </dgm:pt>
    <dgm:pt modelId="{279CCBF2-F2E6-48EE-A7FA-19956E378D3C}" type="parTrans" cxnId="{20C4CC26-922E-4D74-9214-2C64C3E65906}">
      <dgm:prSet/>
      <dgm:spPr/>
      <dgm:t>
        <a:bodyPr/>
        <a:lstStyle/>
        <a:p>
          <a:endParaRPr lang="en-US"/>
        </a:p>
      </dgm:t>
    </dgm:pt>
    <dgm:pt modelId="{ACD0C01D-3D3B-4CEB-99A3-E942DA3BF53B}" type="sibTrans" cxnId="{20C4CC26-922E-4D74-9214-2C64C3E65906}">
      <dgm:prSet/>
      <dgm:spPr/>
      <dgm:t>
        <a:bodyPr/>
        <a:lstStyle/>
        <a:p>
          <a:endParaRPr lang="en-US"/>
        </a:p>
      </dgm:t>
    </dgm:pt>
    <dgm:pt modelId="{AE19E521-4F79-4E92-B3B1-721897FBB81A}">
      <dgm:prSet/>
      <dgm:spPr/>
      <dgm:t>
        <a:bodyPr/>
        <a:lstStyle/>
        <a:p>
          <a:r>
            <a:rPr lang="en-GB" dirty="0"/>
            <a:t>Initial Interview </a:t>
          </a:r>
          <a:r>
            <a:rPr lang="en-GB" b="1" dirty="0"/>
            <a:t>Day One</a:t>
          </a:r>
          <a:endParaRPr lang="en-US" b="1" dirty="0"/>
        </a:p>
      </dgm:t>
    </dgm:pt>
    <dgm:pt modelId="{5040848D-5D8C-4585-A5C4-695C9181A3D5}" type="parTrans" cxnId="{CB17E84C-0DB2-4A7B-800E-4C0B1FAEBA33}">
      <dgm:prSet/>
      <dgm:spPr/>
      <dgm:t>
        <a:bodyPr/>
        <a:lstStyle/>
        <a:p>
          <a:endParaRPr lang="en-US"/>
        </a:p>
      </dgm:t>
    </dgm:pt>
    <dgm:pt modelId="{CF0BD02F-817A-40F9-A233-9548C10B1537}" type="sibTrans" cxnId="{CB17E84C-0DB2-4A7B-800E-4C0B1FAEBA33}">
      <dgm:prSet/>
      <dgm:spPr/>
      <dgm:t>
        <a:bodyPr/>
        <a:lstStyle/>
        <a:p>
          <a:endParaRPr lang="en-US"/>
        </a:p>
      </dgm:t>
    </dgm:pt>
    <dgm:pt modelId="{ECF57F8B-FC3A-4583-96FF-0F084E8779B4}">
      <dgm:prSet/>
      <dgm:spPr/>
      <dgm:t>
        <a:bodyPr/>
        <a:lstStyle/>
        <a:p>
          <a:r>
            <a:rPr lang="en-GB" dirty="0"/>
            <a:t>Final Interview </a:t>
          </a:r>
          <a:r>
            <a:rPr lang="en-GB" b="1" dirty="0"/>
            <a:t>First day of the final week</a:t>
          </a:r>
          <a:endParaRPr lang="en-US" b="1" dirty="0"/>
        </a:p>
      </dgm:t>
    </dgm:pt>
    <dgm:pt modelId="{44079B9F-D14E-40CA-BA2D-C0FA664CD4A6}" type="parTrans" cxnId="{E9A9342C-EA0D-49BD-A676-B82FC9539EFF}">
      <dgm:prSet/>
      <dgm:spPr/>
      <dgm:t>
        <a:bodyPr/>
        <a:lstStyle/>
        <a:p>
          <a:endParaRPr lang="en-US"/>
        </a:p>
      </dgm:t>
    </dgm:pt>
    <dgm:pt modelId="{942E61CC-5960-4A31-AE7A-3BFBB650E14F}" type="sibTrans" cxnId="{E9A9342C-EA0D-49BD-A676-B82FC9539EFF}">
      <dgm:prSet/>
      <dgm:spPr/>
      <dgm:t>
        <a:bodyPr/>
        <a:lstStyle/>
        <a:p>
          <a:endParaRPr lang="en-US"/>
        </a:p>
      </dgm:t>
    </dgm:pt>
    <dgm:pt modelId="{A7D515AA-7EBE-45E6-901A-A69A2958DD82}">
      <dgm:prSet/>
      <dgm:spPr/>
      <dgm:t>
        <a:bodyPr/>
        <a:lstStyle/>
        <a:p>
          <a:r>
            <a:rPr lang="en-GB" dirty="0"/>
            <a:t>Mid-Point Interview </a:t>
          </a:r>
          <a:r>
            <a:rPr lang="en-GB" b="1" dirty="0"/>
            <a:t>50% through placement </a:t>
          </a:r>
          <a:endParaRPr lang="en-US" b="1" dirty="0"/>
        </a:p>
      </dgm:t>
    </dgm:pt>
    <dgm:pt modelId="{F873F410-8DE0-4137-8789-47F8ECC6DA7D}" type="sibTrans" cxnId="{5A753F11-1EAF-44D0-A1E6-8FB92FC70AE0}">
      <dgm:prSet/>
      <dgm:spPr/>
      <dgm:t>
        <a:bodyPr/>
        <a:lstStyle/>
        <a:p>
          <a:endParaRPr lang="en-GB"/>
        </a:p>
      </dgm:t>
    </dgm:pt>
    <dgm:pt modelId="{1328E68C-B9FE-4456-893C-084C1043F0F3}" type="parTrans" cxnId="{5A753F11-1EAF-44D0-A1E6-8FB92FC70AE0}">
      <dgm:prSet/>
      <dgm:spPr/>
      <dgm:t>
        <a:bodyPr/>
        <a:lstStyle/>
        <a:p>
          <a:endParaRPr lang="en-GB"/>
        </a:p>
      </dgm:t>
    </dgm:pt>
    <dgm:pt modelId="{9237BD5D-7036-4C09-A725-2EAC96C503D0}">
      <dgm:prSet/>
      <dgm:spPr/>
      <dgm:t>
        <a:bodyPr/>
        <a:lstStyle/>
        <a:p>
          <a:r>
            <a:rPr lang="en-US" b="1" dirty="0"/>
            <a:t>Key dates:</a:t>
          </a:r>
        </a:p>
      </dgm:t>
    </dgm:pt>
    <dgm:pt modelId="{27800D39-CBB5-4C37-ABB7-D99CB46EB3BF}" type="parTrans" cxnId="{92FA26E8-8F0D-4613-AC34-2BF74E26A695}">
      <dgm:prSet/>
      <dgm:spPr/>
      <dgm:t>
        <a:bodyPr/>
        <a:lstStyle/>
        <a:p>
          <a:endParaRPr lang="en-GB"/>
        </a:p>
      </dgm:t>
    </dgm:pt>
    <dgm:pt modelId="{88ED9021-C59A-4294-8F83-0B63C4D61FF6}" type="sibTrans" cxnId="{92FA26E8-8F0D-4613-AC34-2BF74E26A695}">
      <dgm:prSet/>
      <dgm:spPr/>
      <dgm:t>
        <a:bodyPr/>
        <a:lstStyle/>
        <a:p>
          <a:endParaRPr lang="en-GB"/>
        </a:p>
      </dgm:t>
    </dgm:pt>
    <dgm:pt modelId="{8C6AB918-6191-4759-AD2C-81439AB70392}">
      <dgm:prSet/>
      <dgm:spPr/>
      <dgm:t>
        <a:bodyPr/>
        <a:lstStyle/>
        <a:p>
          <a:endParaRPr lang="en-US" dirty="0"/>
        </a:p>
      </dgm:t>
    </dgm:pt>
    <dgm:pt modelId="{CF5D1415-CE7B-4339-A9A6-F66F18C59134}" type="parTrans" cxnId="{374B36FE-6339-4A1D-AEC5-156B5296CB1C}">
      <dgm:prSet/>
      <dgm:spPr/>
      <dgm:t>
        <a:bodyPr/>
        <a:lstStyle/>
        <a:p>
          <a:endParaRPr lang="en-GB"/>
        </a:p>
      </dgm:t>
    </dgm:pt>
    <dgm:pt modelId="{97D48C97-8575-431A-B3A1-232FE439EFE8}" type="sibTrans" cxnId="{374B36FE-6339-4A1D-AEC5-156B5296CB1C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AC294A42-F4C6-4DE5-A453-281A0AB77695}" type="pres">
      <dgm:prSet presAssocID="{F31F97DA-501E-495D-9F03-C29C25D0A54C}" presName="thickLine" presStyleLbl="alignNode1" presStyleIdx="0" presStyleCnt="6"/>
      <dgm:spPr/>
    </dgm:pt>
    <dgm:pt modelId="{DC844BD4-3218-4566-A429-16FACDCEF230}" type="pres">
      <dgm:prSet presAssocID="{F31F97DA-501E-495D-9F03-C29C25D0A54C}" presName="horz1" presStyleCnt="0"/>
      <dgm:spPr/>
    </dgm:pt>
    <dgm:pt modelId="{1339F3C4-DB51-47A1-8934-C1CD86E798C1}" type="pres">
      <dgm:prSet presAssocID="{F31F97DA-501E-495D-9F03-C29C25D0A54C}" presName="tx1" presStyleLbl="revTx" presStyleIdx="0" presStyleCnt="6"/>
      <dgm:spPr/>
    </dgm:pt>
    <dgm:pt modelId="{9032B025-31B1-4D33-A701-8D7019EB0FD5}" type="pres">
      <dgm:prSet presAssocID="{F31F97DA-501E-495D-9F03-C29C25D0A54C}" presName="vert1" presStyleCnt="0"/>
      <dgm:spPr/>
    </dgm:pt>
    <dgm:pt modelId="{7DFE7CA2-54EC-4D42-87DC-558C4AA5D93B}" type="pres">
      <dgm:prSet presAssocID="{8C6AB918-6191-4759-AD2C-81439AB70392}" presName="thickLine" presStyleLbl="alignNode1" presStyleIdx="1" presStyleCnt="6"/>
      <dgm:spPr/>
    </dgm:pt>
    <dgm:pt modelId="{19FF4C3A-4384-488D-A121-880AABC1ABFC}" type="pres">
      <dgm:prSet presAssocID="{8C6AB918-6191-4759-AD2C-81439AB70392}" presName="horz1" presStyleCnt="0"/>
      <dgm:spPr/>
    </dgm:pt>
    <dgm:pt modelId="{07106F6D-ACDD-4F69-BA7E-FFCF2CC11B71}" type="pres">
      <dgm:prSet presAssocID="{8C6AB918-6191-4759-AD2C-81439AB70392}" presName="tx1" presStyleLbl="revTx" presStyleIdx="1" presStyleCnt="6"/>
      <dgm:spPr/>
    </dgm:pt>
    <dgm:pt modelId="{5D796E08-D3EB-4C54-B052-A9C026B0FF0A}" type="pres">
      <dgm:prSet presAssocID="{8C6AB918-6191-4759-AD2C-81439AB70392}" presName="vert1" presStyleCnt="0"/>
      <dgm:spPr/>
    </dgm:pt>
    <dgm:pt modelId="{CDC02D05-FA36-4111-B353-08B131AD5C3F}" type="pres">
      <dgm:prSet presAssocID="{9237BD5D-7036-4C09-A725-2EAC96C503D0}" presName="thickLine" presStyleLbl="alignNode1" presStyleIdx="2" presStyleCnt="6"/>
      <dgm:spPr/>
    </dgm:pt>
    <dgm:pt modelId="{57814888-FCC7-4054-A3A5-5754438F0DF7}" type="pres">
      <dgm:prSet presAssocID="{9237BD5D-7036-4C09-A725-2EAC96C503D0}" presName="horz1" presStyleCnt="0"/>
      <dgm:spPr/>
    </dgm:pt>
    <dgm:pt modelId="{F8BD1366-DC80-4F05-AA6A-C8F90E0F630C}" type="pres">
      <dgm:prSet presAssocID="{9237BD5D-7036-4C09-A725-2EAC96C503D0}" presName="tx1" presStyleLbl="revTx" presStyleIdx="2" presStyleCnt="6"/>
      <dgm:spPr/>
    </dgm:pt>
    <dgm:pt modelId="{55F1ECD4-89EF-4FB9-8C4C-8B0D8B470E2C}" type="pres">
      <dgm:prSet presAssocID="{9237BD5D-7036-4C09-A725-2EAC96C503D0}" presName="vert1" presStyleCnt="0"/>
      <dgm:spPr/>
    </dgm:pt>
    <dgm:pt modelId="{77A1BD84-4B13-4D15-BA31-DE99C30060E4}" type="pres">
      <dgm:prSet presAssocID="{AE19E521-4F79-4E92-B3B1-721897FBB81A}" presName="thickLine" presStyleLbl="alignNode1" presStyleIdx="3" presStyleCnt="6"/>
      <dgm:spPr/>
    </dgm:pt>
    <dgm:pt modelId="{8471A3CA-9C4F-4385-A6B8-60171F0FA95A}" type="pres">
      <dgm:prSet presAssocID="{AE19E521-4F79-4E92-B3B1-721897FBB81A}" presName="horz1" presStyleCnt="0"/>
      <dgm:spPr/>
    </dgm:pt>
    <dgm:pt modelId="{C940B78A-A433-4CD8-8B97-4CAB1E963C7F}" type="pres">
      <dgm:prSet presAssocID="{AE19E521-4F79-4E92-B3B1-721897FBB81A}" presName="tx1" presStyleLbl="revTx" presStyleIdx="3" presStyleCnt="6"/>
      <dgm:spPr/>
    </dgm:pt>
    <dgm:pt modelId="{4917EA58-E3D4-4A45-8E00-014F400D9BA6}" type="pres">
      <dgm:prSet presAssocID="{AE19E521-4F79-4E92-B3B1-721897FBB81A}" presName="vert1" presStyleCnt="0"/>
      <dgm:spPr/>
    </dgm:pt>
    <dgm:pt modelId="{3079D459-D7EC-411F-8593-B0B58FFD1A6E}" type="pres">
      <dgm:prSet presAssocID="{A7D515AA-7EBE-45E6-901A-A69A2958DD82}" presName="thickLine" presStyleLbl="alignNode1" presStyleIdx="4" presStyleCnt="6" custLinFactNeighborX="582"/>
      <dgm:spPr/>
    </dgm:pt>
    <dgm:pt modelId="{766A6EC1-5F95-4CCD-87BB-ADF07D6111F2}" type="pres">
      <dgm:prSet presAssocID="{A7D515AA-7EBE-45E6-901A-A69A2958DD82}" presName="horz1" presStyleCnt="0"/>
      <dgm:spPr/>
    </dgm:pt>
    <dgm:pt modelId="{0C6D711B-24B5-4C04-B543-C591DDB0A432}" type="pres">
      <dgm:prSet presAssocID="{A7D515AA-7EBE-45E6-901A-A69A2958DD82}" presName="tx1" presStyleLbl="revTx" presStyleIdx="4" presStyleCnt="6"/>
      <dgm:spPr/>
    </dgm:pt>
    <dgm:pt modelId="{AED554FF-4F76-43DC-BD7A-6A39A10560C3}" type="pres">
      <dgm:prSet presAssocID="{A7D515AA-7EBE-45E6-901A-A69A2958DD82}" presName="vert1" presStyleCnt="0"/>
      <dgm:spPr/>
    </dgm:pt>
    <dgm:pt modelId="{37A48ABD-FFA2-4C2E-84C9-98CF26F0FC78}" type="pres">
      <dgm:prSet presAssocID="{ECF57F8B-FC3A-4583-96FF-0F084E8779B4}" presName="thickLine" presStyleLbl="alignNode1" presStyleIdx="5" presStyleCnt="6"/>
      <dgm:spPr/>
    </dgm:pt>
    <dgm:pt modelId="{670A46C5-8D54-4CE6-B669-8DFB6F3F5B4C}" type="pres">
      <dgm:prSet presAssocID="{ECF57F8B-FC3A-4583-96FF-0F084E8779B4}" presName="horz1" presStyleCnt="0"/>
      <dgm:spPr/>
    </dgm:pt>
    <dgm:pt modelId="{73866B3A-91BB-43B4-B7A8-4732BB5CCBE9}" type="pres">
      <dgm:prSet presAssocID="{ECF57F8B-FC3A-4583-96FF-0F084E8779B4}" presName="tx1" presStyleLbl="revTx" presStyleIdx="5" presStyleCnt="6"/>
      <dgm:spPr/>
    </dgm:pt>
    <dgm:pt modelId="{1D23820F-53FD-439E-9AB3-9F24262BEFE0}" type="pres">
      <dgm:prSet presAssocID="{ECF57F8B-FC3A-4583-96FF-0F084E8779B4}" presName="vert1" presStyleCnt="0"/>
      <dgm:spPr/>
    </dgm:pt>
  </dgm:ptLst>
  <dgm:cxnLst>
    <dgm:cxn modelId="{6F080509-FF0F-47C9-809F-E530981868F1}" type="presOf" srcId="{A7D515AA-7EBE-45E6-901A-A69A2958DD82}" destId="{0C6D711B-24B5-4C04-B543-C591DDB0A432}" srcOrd="0" destOrd="0" presId="urn:microsoft.com/office/officeart/2008/layout/LinedList"/>
    <dgm:cxn modelId="{5A753F11-1EAF-44D0-A1E6-8FB92FC70AE0}" srcId="{BE453958-38A9-4FC7-830F-9B3F297699B3}" destId="{A7D515AA-7EBE-45E6-901A-A69A2958DD82}" srcOrd="4" destOrd="0" parTransId="{1328E68C-B9FE-4456-893C-084C1043F0F3}" sibTransId="{F873F410-8DE0-4137-8789-47F8ECC6DA7D}"/>
    <dgm:cxn modelId="{20C4CC26-922E-4D74-9214-2C64C3E65906}" srcId="{BE453958-38A9-4FC7-830F-9B3F297699B3}" destId="{F31F97DA-501E-495D-9F03-C29C25D0A54C}" srcOrd="0" destOrd="0" parTransId="{279CCBF2-F2E6-48EE-A7FA-19956E378D3C}" sibTransId="{ACD0C01D-3D3B-4CEB-99A3-E942DA3BF53B}"/>
    <dgm:cxn modelId="{E9A9342C-EA0D-49BD-A676-B82FC9539EFF}" srcId="{BE453958-38A9-4FC7-830F-9B3F297699B3}" destId="{ECF57F8B-FC3A-4583-96FF-0F084E8779B4}" srcOrd="5" destOrd="0" parTransId="{44079B9F-D14E-40CA-BA2D-C0FA664CD4A6}" sibTransId="{942E61CC-5960-4A31-AE7A-3BFBB650E14F}"/>
    <dgm:cxn modelId="{CB17E84C-0DB2-4A7B-800E-4C0B1FAEBA33}" srcId="{BE453958-38A9-4FC7-830F-9B3F297699B3}" destId="{AE19E521-4F79-4E92-B3B1-721897FBB81A}" srcOrd="3" destOrd="0" parTransId="{5040848D-5D8C-4585-A5C4-695C9181A3D5}" sibTransId="{CF0BD02F-817A-40F9-A233-9548C10B1537}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E586B896-A279-4B12-B210-5918AD172CD2}" type="presOf" srcId="{8C6AB918-6191-4759-AD2C-81439AB70392}" destId="{07106F6D-ACDD-4F69-BA7E-FFCF2CC11B71}" srcOrd="0" destOrd="0" presId="urn:microsoft.com/office/officeart/2008/layout/LinedList"/>
    <dgm:cxn modelId="{1BA3F9A1-0CFB-4D9C-B8F0-90FBE4863553}" type="presOf" srcId="{9237BD5D-7036-4C09-A725-2EAC96C503D0}" destId="{F8BD1366-DC80-4F05-AA6A-C8F90E0F630C}" srcOrd="0" destOrd="0" presId="urn:microsoft.com/office/officeart/2008/layout/LinedList"/>
    <dgm:cxn modelId="{74E016CA-C046-4974-AC33-7D53DE66FA07}" type="presOf" srcId="{AE19E521-4F79-4E92-B3B1-721897FBB81A}" destId="{C940B78A-A433-4CD8-8B97-4CAB1E963C7F}" srcOrd="0" destOrd="0" presId="urn:microsoft.com/office/officeart/2008/layout/LinedList"/>
    <dgm:cxn modelId="{8B9BE4D0-D211-4A6B-B6AB-4BE86D147962}" type="presOf" srcId="{F31F97DA-501E-495D-9F03-C29C25D0A54C}" destId="{1339F3C4-DB51-47A1-8934-C1CD86E798C1}" srcOrd="0" destOrd="0" presId="urn:microsoft.com/office/officeart/2008/layout/LinedList"/>
    <dgm:cxn modelId="{92FA26E8-8F0D-4613-AC34-2BF74E26A695}" srcId="{BE453958-38A9-4FC7-830F-9B3F297699B3}" destId="{9237BD5D-7036-4C09-A725-2EAC96C503D0}" srcOrd="2" destOrd="0" parTransId="{27800D39-CBB5-4C37-ABB7-D99CB46EB3BF}" sibTransId="{88ED9021-C59A-4294-8F83-0B63C4D61FF6}"/>
    <dgm:cxn modelId="{C8E988E8-5262-4C95-97B1-DF94194D208F}" type="presOf" srcId="{ECF57F8B-FC3A-4583-96FF-0F084E8779B4}" destId="{73866B3A-91BB-43B4-B7A8-4732BB5CCBE9}" srcOrd="0" destOrd="0" presId="urn:microsoft.com/office/officeart/2008/layout/LinedList"/>
    <dgm:cxn modelId="{374B36FE-6339-4A1D-AEC5-156B5296CB1C}" srcId="{BE453958-38A9-4FC7-830F-9B3F297699B3}" destId="{8C6AB918-6191-4759-AD2C-81439AB70392}" srcOrd="1" destOrd="0" parTransId="{CF5D1415-CE7B-4339-A9A6-F66F18C59134}" sibTransId="{97D48C97-8575-431A-B3A1-232FE439EFE8}"/>
    <dgm:cxn modelId="{7821A39F-B07E-4EEA-A568-C4EB42C7BC0D}" type="presParOf" srcId="{36F5E23A-C8BB-4CCE-928A-5B7DFA66F52B}" destId="{AC294A42-F4C6-4DE5-A453-281A0AB77695}" srcOrd="0" destOrd="0" presId="urn:microsoft.com/office/officeart/2008/layout/LinedList"/>
    <dgm:cxn modelId="{7152CDE2-B0F3-4C5A-8AA2-DDE6CF80B0F3}" type="presParOf" srcId="{36F5E23A-C8BB-4CCE-928A-5B7DFA66F52B}" destId="{DC844BD4-3218-4566-A429-16FACDCEF230}" srcOrd="1" destOrd="0" presId="urn:microsoft.com/office/officeart/2008/layout/LinedList"/>
    <dgm:cxn modelId="{27BFEC54-827D-4B4B-A58A-6DAA51C0E34A}" type="presParOf" srcId="{DC844BD4-3218-4566-A429-16FACDCEF230}" destId="{1339F3C4-DB51-47A1-8934-C1CD86E798C1}" srcOrd="0" destOrd="0" presId="urn:microsoft.com/office/officeart/2008/layout/LinedList"/>
    <dgm:cxn modelId="{3A23904B-B2F8-4EA7-ABA8-510A3F19AA20}" type="presParOf" srcId="{DC844BD4-3218-4566-A429-16FACDCEF230}" destId="{9032B025-31B1-4D33-A701-8D7019EB0FD5}" srcOrd="1" destOrd="0" presId="urn:microsoft.com/office/officeart/2008/layout/LinedList"/>
    <dgm:cxn modelId="{E1F8A3A2-3FB5-4309-9BF0-CE05C0F9247D}" type="presParOf" srcId="{36F5E23A-C8BB-4CCE-928A-5B7DFA66F52B}" destId="{7DFE7CA2-54EC-4D42-87DC-558C4AA5D93B}" srcOrd="2" destOrd="0" presId="urn:microsoft.com/office/officeart/2008/layout/LinedList"/>
    <dgm:cxn modelId="{25F81D8E-2722-42BE-ABC5-23DA012A36DD}" type="presParOf" srcId="{36F5E23A-C8BB-4CCE-928A-5B7DFA66F52B}" destId="{19FF4C3A-4384-488D-A121-880AABC1ABFC}" srcOrd="3" destOrd="0" presId="urn:microsoft.com/office/officeart/2008/layout/LinedList"/>
    <dgm:cxn modelId="{0F0181A6-136F-4BE6-A065-33FA361DF28C}" type="presParOf" srcId="{19FF4C3A-4384-488D-A121-880AABC1ABFC}" destId="{07106F6D-ACDD-4F69-BA7E-FFCF2CC11B71}" srcOrd="0" destOrd="0" presId="urn:microsoft.com/office/officeart/2008/layout/LinedList"/>
    <dgm:cxn modelId="{3428D40B-8E7C-49BB-945A-E48C7E71DF0A}" type="presParOf" srcId="{19FF4C3A-4384-488D-A121-880AABC1ABFC}" destId="{5D796E08-D3EB-4C54-B052-A9C026B0FF0A}" srcOrd="1" destOrd="0" presId="urn:microsoft.com/office/officeart/2008/layout/LinedList"/>
    <dgm:cxn modelId="{8FB261F1-7A47-4B02-BB72-A723378A0F97}" type="presParOf" srcId="{36F5E23A-C8BB-4CCE-928A-5B7DFA66F52B}" destId="{CDC02D05-FA36-4111-B353-08B131AD5C3F}" srcOrd="4" destOrd="0" presId="urn:microsoft.com/office/officeart/2008/layout/LinedList"/>
    <dgm:cxn modelId="{62D604FF-E3E7-4ADF-B1DA-B1E140F805D0}" type="presParOf" srcId="{36F5E23A-C8BB-4CCE-928A-5B7DFA66F52B}" destId="{57814888-FCC7-4054-A3A5-5754438F0DF7}" srcOrd="5" destOrd="0" presId="urn:microsoft.com/office/officeart/2008/layout/LinedList"/>
    <dgm:cxn modelId="{EF1ACCB9-432F-4B2A-A92D-24361D460073}" type="presParOf" srcId="{57814888-FCC7-4054-A3A5-5754438F0DF7}" destId="{F8BD1366-DC80-4F05-AA6A-C8F90E0F630C}" srcOrd="0" destOrd="0" presId="urn:microsoft.com/office/officeart/2008/layout/LinedList"/>
    <dgm:cxn modelId="{EEEA2440-3876-4E10-8714-D15FBBA4ED4D}" type="presParOf" srcId="{57814888-FCC7-4054-A3A5-5754438F0DF7}" destId="{55F1ECD4-89EF-4FB9-8C4C-8B0D8B470E2C}" srcOrd="1" destOrd="0" presId="urn:microsoft.com/office/officeart/2008/layout/LinedList"/>
    <dgm:cxn modelId="{C818C071-04BF-4A88-B12F-9E4B39D67C8D}" type="presParOf" srcId="{36F5E23A-C8BB-4CCE-928A-5B7DFA66F52B}" destId="{77A1BD84-4B13-4D15-BA31-DE99C30060E4}" srcOrd="6" destOrd="0" presId="urn:microsoft.com/office/officeart/2008/layout/LinedList"/>
    <dgm:cxn modelId="{6D90B9AF-53B5-4F45-9AF1-E84A2CD729C2}" type="presParOf" srcId="{36F5E23A-C8BB-4CCE-928A-5B7DFA66F52B}" destId="{8471A3CA-9C4F-4385-A6B8-60171F0FA95A}" srcOrd="7" destOrd="0" presId="urn:microsoft.com/office/officeart/2008/layout/LinedList"/>
    <dgm:cxn modelId="{EC7C91AC-1094-4358-9C82-45CACE7EFFBF}" type="presParOf" srcId="{8471A3CA-9C4F-4385-A6B8-60171F0FA95A}" destId="{C940B78A-A433-4CD8-8B97-4CAB1E963C7F}" srcOrd="0" destOrd="0" presId="urn:microsoft.com/office/officeart/2008/layout/LinedList"/>
    <dgm:cxn modelId="{85EA7450-CC03-4DA8-B02C-026C430DA2C0}" type="presParOf" srcId="{8471A3CA-9C4F-4385-A6B8-60171F0FA95A}" destId="{4917EA58-E3D4-4A45-8E00-014F400D9BA6}" srcOrd="1" destOrd="0" presId="urn:microsoft.com/office/officeart/2008/layout/LinedList"/>
    <dgm:cxn modelId="{5E78A0CD-4C8E-449C-9FA6-7537D13DA63E}" type="presParOf" srcId="{36F5E23A-C8BB-4CCE-928A-5B7DFA66F52B}" destId="{3079D459-D7EC-411F-8593-B0B58FFD1A6E}" srcOrd="8" destOrd="0" presId="urn:microsoft.com/office/officeart/2008/layout/LinedList"/>
    <dgm:cxn modelId="{3FE87853-BE2C-4385-8A9F-69881FDBFAFE}" type="presParOf" srcId="{36F5E23A-C8BB-4CCE-928A-5B7DFA66F52B}" destId="{766A6EC1-5F95-4CCD-87BB-ADF07D6111F2}" srcOrd="9" destOrd="0" presId="urn:microsoft.com/office/officeart/2008/layout/LinedList"/>
    <dgm:cxn modelId="{B299DCEF-5196-417F-B0D7-33F2E8DFCDB6}" type="presParOf" srcId="{766A6EC1-5F95-4CCD-87BB-ADF07D6111F2}" destId="{0C6D711B-24B5-4C04-B543-C591DDB0A432}" srcOrd="0" destOrd="0" presId="urn:microsoft.com/office/officeart/2008/layout/LinedList"/>
    <dgm:cxn modelId="{C5DC99A3-C0FC-4B89-AB7F-C7B7D44C2376}" type="presParOf" srcId="{766A6EC1-5F95-4CCD-87BB-ADF07D6111F2}" destId="{AED554FF-4F76-43DC-BD7A-6A39A10560C3}" srcOrd="1" destOrd="0" presId="urn:microsoft.com/office/officeart/2008/layout/LinedList"/>
    <dgm:cxn modelId="{7F9CC53F-D9A2-40F5-8AD3-3E1A0DA304E2}" type="presParOf" srcId="{36F5E23A-C8BB-4CCE-928A-5B7DFA66F52B}" destId="{37A48ABD-FFA2-4C2E-84C9-98CF26F0FC78}" srcOrd="10" destOrd="0" presId="urn:microsoft.com/office/officeart/2008/layout/LinedList"/>
    <dgm:cxn modelId="{8C9D7B63-E15A-4172-8BB5-20D0B7412617}" type="presParOf" srcId="{36F5E23A-C8BB-4CCE-928A-5B7DFA66F52B}" destId="{670A46C5-8D54-4CE6-B669-8DFB6F3F5B4C}" srcOrd="11" destOrd="0" presId="urn:microsoft.com/office/officeart/2008/layout/LinedList"/>
    <dgm:cxn modelId="{CA7A41B7-2AAB-4844-B810-3CF2E2089834}" type="presParOf" srcId="{670A46C5-8D54-4CE6-B669-8DFB6F3F5B4C}" destId="{73866B3A-91BB-43B4-B7A8-4732BB5CCBE9}" srcOrd="0" destOrd="0" presId="urn:microsoft.com/office/officeart/2008/layout/LinedList"/>
    <dgm:cxn modelId="{EE7CCC80-C39B-48E4-8D06-2B952CC30265}" type="presParOf" srcId="{670A46C5-8D54-4CE6-B669-8DFB6F3F5B4C}" destId="{1D23820F-53FD-439E-9AB3-9F24262BEF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D17DF0-9C7F-4F76-9328-8882A03A2D18}">
      <dgm:prSet/>
      <dgm:spPr/>
      <dgm:t>
        <a:bodyPr/>
        <a:lstStyle/>
        <a:p>
          <a:r>
            <a:rPr lang="en-US" b="1" dirty="0"/>
            <a:t>Practice Assessor:</a:t>
          </a:r>
        </a:p>
      </dgm:t>
    </dgm:pt>
    <dgm:pt modelId="{EFDB203A-CB34-44F5-91F9-A088514E7BF7}" type="parTrans" cxnId="{9E44AFA1-B683-4F77-8454-F64B924E48E3}">
      <dgm:prSet/>
      <dgm:spPr/>
      <dgm:t>
        <a:bodyPr/>
        <a:lstStyle/>
        <a:p>
          <a:endParaRPr lang="en-US"/>
        </a:p>
      </dgm:t>
    </dgm:pt>
    <dgm:pt modelId="{9E5F2DD0-A515-4CD2-9BE6-4AC8C0C8A4C9}" type="sibTrans" cxnId="{9E44AFA1-B683-4F77-8454-F64B924E48E3}">
      <dgm:prSet/>
      <dgm:spPr/>
      <dgm:t>
        <a:bodyPr/>
        <a:lstStyle/>
        <a:p>
          <a:endParaRPr lang="en-US"/>
        </a:p>
      </dgm:t>
    </dgm:pt>
    <dgm:pt modelId="{AE19E521-4F79-4E92-B3B1-721897FBB81A}">
      <dgm:prSet/>
      <dgm:spPr/>
      <dgm:t>
        <a:bodyPr/>
        <a:lstStyle/>
        <a:p>
          <a:r>
            <a:rPr lang="en-GB" dirty="0"/>
            <a:t>Medicines Management</a:t>
          </a:r>
          <a:endParaRPr lang="en-US" dirty="0"/>
        </a:p>
      </dgm:t>
    </dgm:pt>
    <dgm:pt modelId="{5040848D-5D8C-4585-A5C4-695C9181A3D5}" type="parTrans" cxnId="{CB17E84C-0DB2-4A7B-800E-4C0B1FAEBA33}">
      <dgm:prSet/>
      <dgm:spPr/>
      <dgm:t>
        <a:bodyPr/>
        <a:lstStyle/>
        <a:p>
          <a:endParaRPr lang="en-US"/>
        </a:p>
      </dgm:t>
    </dgm:pt>
    <dgm:pt modelId="{CF0BD02F-817A-40F9-A233-9548C10B1537}" type="sibTrans" cxnId="{CB17E84C-0DB2-4A7B-800E-4C0B1FAEBA33}">
      <dgm:prSet/>
      <dgm:spPr/>
      <dgm:t>
        <a:bodyPr/>
        <a:lstStyle/>
        <a:p>
          <a:endParaRPr lang="en-US"/>
        </a:p>
      </dgm:t>
    </dgm:pt>
    <dgm:pt modelId="{ECF57F8B-FC3A-4583-96FF-0F084E8779B4}">
      <dgm:prSet/>
      <dgm:spPr/>
      <dgm:t>
        <a:bodyPr/>
        <a:lstStyle/>
        <a:p>
          <a:r>
            <a:rPr lang="en-US" dirty="0"/>
            <a:t>Professional Values</a:t>
          </a:r>
        </a:p>
      </dgm:t>
    </dgm:pt>
    <dgm:pt modelId="{44079B9F-D14E-40CA-BA2D-C0FA664CD4A6}" type="parTrans" cxnId="{E9A9342C-EA0D-49BD-A676-B82FC9539EFF}">
      <dgm:prSet/>
      <dgm:spPr/>
      <dgm:t>
        <a:bodyPr/>
        <a:lstStyle/>
        <a:p>
          <a:endParaRPr lang="en-US"/>
        </a:p>
      </dgm:t>
    </dgm:pt>
    <dgm:pt modelId="{942E61CC-5960-4A31-AE7A-3BFBB650E14F}" type="sibTrans" cxnId="{E9A9342C-EA0D-49BD-A676-B82FC9539EFF}">
      <dgm:prSet/>
      <dgm:spPr/>
      <dgm:t>
        <a:bodyPr/>
        <a:lstStyle/>
        <a:p>
          <a:endParaRPr lang="en-US"/>
        </a:p>
      </dgm:t>
    </dgm:pt>
    <dgm:pt modelId="{C63A6726-EA28-44B1-BD20-F2C765C1AB33}">
      <dgm:prSet/>
      <dgm:spPr/>
      <dgm:t>
        <a:bodyPr/>
        <a:lstStyle/>
        <a:p>
          <a:r>
            <a:rPr lang="en-US" dirty="0"/>
            <a:t>Episode of Care</a:t>
          </a:r>
        </a:p>
      </dgm:t>
    </dgm:pt>
    <dgm:pt modelId="{528C5F78-BDE4-4C08-AD96-CF155038CEFD}" type="parTrans" cxnId="{32D06B8D-6DCB-40C9-9E5D-2D4B2D98FDAD}">
      <dgm:prSet/>
      <dgm:spPr/>
      <dgm:t>
        <a:bodyPr/>
        <a:lstStyle/>
        <a:p>
          <a:endParaRPr lang="en-US"/>
        </a:p>
      </dgm:t>
    </dgm:pt>
    <dgm:pt modelId="{88C50218-3208-4405-9BF5-B41AE956080D}" type="sibTrans" cxnId="{32D06B8D-6DCB-40C9-9E5D-2D4B2D98FDAD}">
      <dgm:prSet/>
      <dgm:spPr/>
      <dgm:t>
        <a:bodyPr/>
        <a:lstStyle/>
        <a:p>
          <a:endParaRPr lang="en-US"/>
        </a:p>
      </dgm:t>
    </dgm:pt>
    <dgm:pt modelId="{63F5DA20-B2C0-49FB-A2AA-42BA3C293C4D}">
      <dgm:prSet/>
      <dgm:spPr/>
      <dgm:t>
        <a:bodyPr/>
        <a:lstStyle/>
        <a:p>
          <a:r>
            <a:rPr lang="en-US" dirty="0"/>
            <a:t>Mid-Point Interview and Assessment / Grade</a:t>
          </a:r>
        </a:p>
      </dgm:t>
    </dgm:pt>
    <dgm:pt modelId="{A5CF2B9B-F322-47A8-BE7F-08362F50620F}" type="parTrans" cxnId="{D690AC57-5767-4C70-8774-231CBD38821C}">
      <dgm:prSet/>
      <dgm:spPr/>
      <dgm:t>
        <a:bodyPr/>
        <a:lstStyle/>
        <a:p>
          <a:endParaRPr lang="en-GB"/>
        </a:p>
      </dgm:t>
    </dgm:pt>
    <dgm:pt modelId="{7BAAB2FF-07FE-4915-91EF-3E7BE7574202}" type="sibTrans" cxnId="{D690AC57-5767-4C70-8774-231CBD38821C}">
      <dgm:prSet/>
      <dgm:spPr/>
      <dgm:t>
        <a:bodyPr/>
        <a:lstStyle/>
        <a:p>
          <a:endParaRPr lang="en-GB"/>
        </a:p>
      </dgm:t>
    </dgm:pt>
    <dgm:pt modelId="{34059640-6EBE-473A-80BE-01D8E416EC61}">
      <dgm:prSet/>
      <dgm:spPr/>
      <dgm:t>
        <a:bodyPr/>
        <a:lstStyle/>
        <a:p>
          <a:r>
            <a:rPr lang="en-US" dirty="0"/>
            <a:t>Final Interview and Assessment / Grade</a:t>
          </a:r>
        </a:p>
      </dgm:t>
    </dgm:pt>
    <dgm:pt modelId="{7079E40E-70DF-463C-8A45-0C52C7C546F7}" type="parTrans" cxnId="{DB6228FD-6A4F-4335-B3C3-2DF07019D4A6}">
      <dgm:prSet/>
      <dgm:spPr/>
      <dgm:t>
        <a:bodyPr/>
        <a:lstStyle/>
        <a:p>
          <a:endParaRPr lang="en-GB"/>
        </a:p>
      </dgm:t>
    </dgm:pt>
    <dgm:pt modelId="{1DE01B18-3119-4363-8654-E13BD73C736F}" type="sibTrans" cxnId="{DB6228FD-6A4F-4335-B3C3-2DF07019D4A6}">
      <dgm:prSet/>
      <dgm:spPr/>
      <dgm:t>
        <a:bodyPr/>
        <a:lstStyle/>
        <a:p>
          <a:endParaRPr lang="en-GB"/>
        </a:p>
      </dgm:t>
    </dgm:pt>
    <dgm:pt modelId="{2A0FFF40-8FC8-4CD0-84A8-81024BE04722}">
      <dgm:prSet/>
      <dgm:spPr/>
      <dgm:t>
        <a:bodyPr/>
        <a:lstStyle/>
        <a:p>
          <a:r>
            <a:rPr lang="en-US" dirty="0"/>
            <a:t>Ongoing Achievement Record (OAR)</a:t>
          </a:r>
        </a:p>
      </dgm:t>
    </dgm:pt>
    <dgm:pt modelId="{CCF99334-8354-4E4C-B11D-CB0E2EBB5322}" type="parTrans" cxnId="{6FD60CAA-F0A7-46CF-88A4-28925E687071}">
      <dgm:prSet/>
      <dgm:spPr/>
      <dgm:t>
        <a:bodyPr/>
        <a:lstStyle/>
        <a:p>
          <a:endParaRPr lang="en-GB"/>
        </a:p>
      </dgm:t>
    </dgm:pt>
    <dgm:pt modelId="{F640D215-638D-4A53-A78B-B1585E2CCDFD}" type="sibTrans" cxnId="{6FD60CAA-F0A7-46CF-88A4-28925E687071}">
      <dgm:prSet/>
      <dgm:spPr/>
      <dgm:t>
        <a:bodyPr/>
        <a:lstStyle/>
        <a:p>
          <a:endParaRPr lang="en-GB"/>
        </a:p>
      </dgm:t>
    </dgm:pt>
    <dgm:pt modelId="{DE17BB38-75AC-4CBA-B359-94032714806B}">
      <dgm:prSet/>
      <dgm:spPr/>
      <dgm:t>
        <a:bodyPr/>
        <a:lstStyle/>
        <a:p>
          <a:endParaRPr lang="en-US" b="1" dirty="0"/>
        </a:p>
      </dgm:t>
    </dgm:pt>
    <dgm:pt modelId="{CC81A730-1005-47D0-A0F7-9BFAB7F71815}" type="parTrans" cxnId="{85D36FB6-6F07-49BE-AC91-BDF2BBDD414C}">
      <dgm:prSet/>
      <dgm:spPr/>
      <dgm:t>
        <a:bodyPr/>
        <a:lstStyle/>
        <a:p>
          <a:endParaRPr lang="en-GB"/>
        </a:p>
      </dgm:t>
    </dgm:pt>
    <dgm:pt modelId="{48BAE09A-1F77-42C3-A3FA-B327E1D971AC}" type="sibTrans" cxnId="{85D36FB6-6F07-49BE-AC91-BDF2BBDD414C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415554F9-6D50-4590-AF3E-99EF645581B2}" type="pres">
      <dgm:prSet presAssocID="{7CD17DF0-9C7F-4F76-9328-8882A03A2D18}" presName="thickLine" presStyleLbl="alignNode1" presStyleIdx="0" presStyleCnt="8"/>
      <dgm:spPr/>
    </dgm:pt>
    <dgm:pt modelId="{7F819E35-F1EE-40D4-9EAB-2BE6F5BE72D7}" type="pres">
      <dgm:prSet presAssocID="{7CD17DF0-9C7F-4F76-9328-8882A03A2D18}" presName="horz1" presStyleCnt="0"/>
      <dgm:spPr/>
    </dgm:pt>
    <dgm:pt modelId="{D154CBAC-B211-4556-86F8-E28511083A89}" type="pres">
      <dgm:prSet presAssocID="{7CD17DF0-9C7F-4F76-9328-8882A03A2D18}" presName="tx1" presStyleLbl="revTx" presStyleIdx="0" presStyleCnt="8"/>
      <dgm:spPr/>
    </dgm:pt>
    <dgm:pt modelId="{450891E8-4AE7-48BC-B400-73E50987E2C2}" type="pres">
      <dgm:prSet presAssocID="{7CD17DF0-9C7F-4F76-9328-8882A03A2D18}" presName="vert1" presStyleCnt="0"/>
      <dgm:spPr/>
    </dgm:pt>
    <dgm:pt modelId="{118BCBD5-2B5D-4FF4-8728-D6FE0D68EBEE}" type="pres">
      <dgm:prSet presAssocID="{DE17BB38-75AC-4CBA-B359-94032714806B}" presName="thickLine" presStyleLbl="alignNode1" presStyleIdx="1" presStyleCnt="8"/>
      <dgm:spPr/>
    </dgm:pt>
    <dgm:pt modelId="{E97A1E14-835F-482D-B6C6-9A21FE8A23A0}" type="pres">
      <dgm:prSet presAssocID="{DE17BB38-75AC-4CBA-B359-94032714806B}" presName="horz1" presStyleCnt="0"/>
      <dgm:spPr/>
    </dgm:pt>
    <dgm:pt modelId="{6327698F-1716-4412-A29B-C355CFA2005A}" type="pres">
      <dgm:prSet presAssocID="{DE17BB38-75AC-4CBA-B359-94032714806B}" presName="tx1" presStyleLbl="revTx" presStyleIdx="1" presStyleCnt="8"/>
      <dgm:spPr/>
    </dgm:pt>
    <dgm:pt modelId="{E5E8A229-0F5D-4221-B109-7AECEB4BF7CD}" type="pres">
      <dgm:prSet presAssocID="{DE17BB38-75AC-4CBA-B359-94032714806B}" presName="vert1" presStyleCnt="0"/>
      <dgm:spPr/>
    </dgm:pt>
    <dgm:pt modelId="{77A1BD84-4B13-4D15-BA31-DE99C30060E4}" type="pres">
      <dgm:prSet presAssocID="{AE19E521-4F79-4E92-B3B1-721897FBB81A}" presName="thickLine" presStyleLbl="alignNode1" presStyleIdx="2" presStyleCnt="8"/>
      <dgm:spPr/>
    </dgm:pt>
    <dgm:pt modelId="{8471A3CA-9C4F-4385-A6B8-60171F0FA95A}" type="pres">
      <dgm:prSet presAssocID="{AE19E521-4F79-4E92-B3B1-721897FBB81A}" presName="horz1" presStyleCnt="0"/>
      <dgm:spPr/>
    </dgm:pt>
    <dgm:pt modelId="{C940B78A-A433-4CD8-8B97-4CAB1E963C7F}" type="pres">
      <dgm:prSet presAssocID="{AE19E521-4F79-4E92-B3B1-721897FBB81A}" presName="tx1" presStyleLbl="revTx" presStyleIdx="2" presStyleCnt="8"/>
      <dgm:spPr/>
    </dgm:pt>
    <dgm:pt modelId="{4917EA58-E3D4-4A45-8E00-014F400D9BA6}" type="pres">
      <dgm:prSet presAssocID="{AE19E521-4F79-4E92-B3B1-721897FBB81A}" presName="vert1" presStyleCnt="0"/>
      <dgm:spPr/>
    </dgm:pt>
    <dgm:pt modelId="{37A48ABD-FFA2-4C2E-84C9-98CF26F0FC78}" type="pres">
      <dgm:prSet presAssocID="{ECF57F8B-FC3A-4583-96FF-0F084E8779B4}" presName="thickLine" presStyleLbl="alignNode1" presStyleIdx="3" presStyleCnt="8"/>
      <dgm:spPr/>
    </dgm:pt>
    <dgm:pt modelId="{670A46C5-8D54-4CE6-B669-8DFB6F3F5B4C}" type="pres">
      <dgm:prSet presAssocID="{ECF57F8B-FC3A-4583-96FF-0F084E8779B4}" presName="horz1" presStyleCnt="0"/>
      <dgm:spPr/>
    </dgm:pt>
    <dgm:pt modelId="{73866B3A-91BB-43B4-B7A8-4732BB5CCBE9}" type="pres">
      <dgm:prSet presAssocID="{ECF57F8B-FC3A-4583-96FF-0F084E8779B4}" presName="tx1" presStyleLbl="revTx" presStyleIdx="3" presStyleCnt="8"/>
      <dgm:spPr/>
    </dgm:pt>
    <dgm:pt modelId="{1D23820F-53FD-439E-9AB3-9F24262BEFE0}" type="pres">
      <dgm:prSet presAssocID="{ECF57F8B-FC3A-4583-96FF-0F084E8779B4}" presName="vert1" presStyleCnt="0"/>
      <dgm:spPr/>
    </dgm:pt>
    <dgm:pt modelId="{467E8182-51D5-4416-9A95-311F46D7A535}" type="pres">
      <dgm:prSet presAssocID="{C63A6726-EA28-44B1-BD20-F2C765C1AB33}" presName="thickLine" presStyleLbl="alignNode1" presStyleIdx="4" presStyleCnt="8"/>
      <dgm:spPr/>
    </dgm:pt>
    <dgm:pt modelId="{7F03CFE0-75E2-4416-A329-E72BBFFC0FD0}" type="pres">
      <dgm:prSet presAssocID="{C63A6726-EA28-44B1-BD20-F2C765C1AB33}" presName="horz1" presStyleCnt="0"/>
      <dgm:spPr/>
    </dgm:pt>
    <dgm:pt modelId="{08B68D36-73AF-4756-AF8F-9D97940A06CF}" type="pres">
      <dgm:prSet presAssocID="{C63A6726-EA28-44B1-BD20-F2C765C1AB33}" presName="tx1" presStyleLbl="revTx" presStyleIdx="4" presStyleCnt="8"/>
      <dgm:spPr/>
    </dgm:pt>
    <dgm:pt modelId="{6576947D-E630-4C4D-8572-FD6B68A75E21}" type="pres">
      <dgm:prSet presAssocID="{C63A6726-EA28-44B1-BD20-F2C765C1AB33}" presName="vert1" presStyleCnt="0"/>
      <dgm:spPr/>
    </dgm:pt>
    <dgm:pt modelId="{0B92DBF7-2CC8-42F6-8769-C43A73BCAC5F}" type="pres">
      <dgm:prSet presAssocID="{63F5DA20-B2C0-49FB-A2AA-42BA3C293C4D}" presName="thickLine" presStyleLbl="alignNode1" presStyleIdx="5" presStyleCnt="8"/>
      <dgm:spPr/>
    </dgm:pt>
    <dgm:pt modelId="{197C90B1-29F0-4ECA-9ABE-873AF6B8A020}" type="pres">
      <dgm:prSet presAssocID="{63F5DA20-B2C0-49FB-A2AA-42BA3C293C4D}" presName="horz1" presStyleCnt="0"/>
      <dgm:spPr/>
    </dgm:pt>
    <dgm:pt modelId="{F83FFEDC-D152-401C-A028-5E3498A27FFC}" type="pres">
      <dgm:prSet presAssocID="{63F5DA20-B2C0-49FB-A2AA-42BA3C293C4D}" presName="tx1" presStyleLbl="revTx" presStyleIdx="5" presStyleCnt="8"/>
      <dgm:spPr/>
    </dgm:pt>
    <dgm:pt modelId="{B4617DFD-D800-4F73-86E2-35CDAD8C11DF}" type="pres">
      <dgm:prSet presAssocID="{63F5DA20-B2C0-49FB-A2AA-42BA3C293C4D}" presName="vert1" presStyleCnt="0"/>
      <dgm:spPr/>
    </dgm:pt>
    <dgm:pt modelId="{CEA23F87-4BDE-43EE-9FC4-295125D8789B}" type="pres">
      <dgm:prSet presAssocID="{34059640-6EBE-473A-80BE-01D8E416EC61}" presName="thickLine" presStyleLbl="alignNode1" presStyleIdx="6" presStyleCnt="8"/>
      <dgm:spPr/>
    </dgm:pt>
    <dgm:pt modelId="{5BE0102C-C49B-4B9B-867A-58E2D58972CD}" type="pres">
      <dgm:prSet presAssocID="{34059640-6EBE-473A-80BE-01D8E416EC61}" presName="horz1" presStyleCnt="0"/>
      <dgm:spPr/>
    </dgm:pt>
    <dgm:pt modelId="{E20601A1-39FC-4117-BEEB-360916BD4F77}" type="pres">
      <dgm:prSet presAssocID="{34059640-6EBE-473A-80BE-01D8E416EC61}" presName="tx1" presStyleLbl="revTx" presStyleIdx="6" presStyleCnt="8"/>
      <dgm:spPr/>
    </dgm:pt>
    <dgm:pt modelId="{D98C3851-E421-4154-814B-FCAE062E4FCE}" type="pres">
      <dgm:prSet presAssocID="{34059640-6EBE-473A-80BE-01D8E416EC61}" presName="vert1" presStyleCnt="0"/>
      <dgm:spPr/>
    </dgm:pt>
    <dgm:pt modelId="{C26195CD-717E-4BF7-B987-DF5E264FDB37}" type="pres">
      <dgm:prSet presAssocID="{2A0FFF40-8FC8-4CD0-84A8-81024BE04722}" presName="thickLine" presStyleLbl="alignNode1" presStyleIdx="7" presStyleCnt="8"/>
      <dgm:spPr/>
    </dgm:pt>
    <dgm:pt modelId="{C7294DD1-08BB-4638-872B-5495C81CCF55}" type="pres">
      <dgm:prSet presAssocID="{2A0FFF40-8FC8-4CD0-84A8-81024BE04722}" presName="horz1" presStyleCnt="0"/>
      <dgm:spPr/>
    </dgm:pt>
    <dgm:pt modelId="{1A9DBFEF-69AC-42DB-9D7E-5C3FA93FE5B5}" type="pres">
      <dgm:prSet presAssocID="{2A0FFF40-8FC8-4CD0-84A8-81024BE04722}" presName="tx1" presStyleLbl="revTx" presStyleIdx="7" presStyleCnt="8"/>
      <dgm:spPr/>
    </dgm:pt>
    <dgm:pt modelId="{67D48C27-5304-4962-B74C-24A0786804A3}" type="pres">
      <dgm:prSet presAssocID="{2A0FFF40-8FC8-4CD0-84A8-81024BE04722}" presName="vert1" presStyleCnt="0"/>
      <dgm:spPr/>
    </dgm:pt>
  </dgm:ptLst>
  <dgm:cxnLst>
    <dgm:cxn modelId="{16A05E08-5F1F-4DAB-B787-D41D7FE7B096}" type="presOf" srcId="{2A0FFF40-8FC8-4CD0-84A8-81024BE04722}" destId="{1A9DBFEF-69AC-42DB-9D7E-5C3FA93FE5B5}" srcOrd="0" destOrd="0" presId="urn:microsoft.com/office/officeart/2008/layout/LinedList"/>
    <dgm:cxn modelId="{ADCF2814-5A3E-43A6-A578-80794FA7474A}" type="presOf" srcId="{C63A6726-EA28-44B1-BD20-F2C765C1AB33}" destId="{08B68D36-73AF-4756-AF8F-9D97940A06CF}" srcOrd="0" destOrd="0" presId="urn:microsoft.com/office/officeart/2008/layout/LinedList"/>
    <dgm:cxn modelId="{B4413925-F313-4FAD-9EC7-1EC82121A301}" type="presOf" srcId="{34059640-6EBE-473A-80BE-01D8E416EC61}" destId="{E20601A1-39FC-4117-BEEB-360916BD4F77}" srcOrd="0" destOrd="0" presId="urn:microsoft.com/office/officeart/2008/layout/LinedList"/>
    <dgm:cxn modelId="{E9A9342C-EA0D-49BD-A676-B82FC9539EFF}" srcId="{BE453958-38A9-4FC7-830F-9B3F297699B3}" destId="{ECF57F8B-FC3A-4583-96FF-0F084E8779B4}" srcOrd="3" destOrd="0" parTransId="{44079B9F-D14E-40CA-BA2D-C0FA664CD4A6}" sibTransId="{942E61CC-5960-4A31-AE7A-3BFBB650E14F}"/>
    <dgm:cxn modelId="{956BD95D-6F60-40A3-A86D-AD7289119ACA}" type="presOf" srcId="{DE17BB38-75AC-4CBA-B359-94032714806B}" destId="{6327698F-1716-4412-A29B-C355CFA2005A}" srcOrd="0" destOrd="0" presId="urn:microsoft.com/office/officeart/2008/layout/LinedList"/>
    <dgm:cxn modelId="{CB17E84C-0DB2-4A7B-800E-4C0B1FAEBA33}" srcId="{BE453958-38A9-4FC7-830F-9B3F297699B3}" destId="{AE19E521-4F79-4E92-B3B1-721897FBB81A}" srcOrd="2" destOrd="0" parTransId="{5040848D-5D8C-4585-A5C4-695C9181A3D5}" sibTransId="{CF0BD02F-817A-40F9-A233-9548C10B1537}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D690AC57-5767-4C70-8774-231CBD38821C}" srcId="{BE453958-38A9-4FC7-830F-9B3F297699B3}" destId="{63F5DA20-B2C0-49FB-A2AA-42BA3C293C4D}" srcOrd="5" destOrd="0" parTransId="{A5CF2B9B-F322-47A8-BE7F-08362F50620F}" sibTransId="{7BAAB2FF-07FE-4915-91EF-3E7BE7574202}"/>
    <dgm:cxn modelId="{02D6297E-1471-457E-875A-674BA5C0537E}" type="presOf" srcId="{63F5DA20-B2C0-49FB-A2AA-42BA3C293C4D}" destId="{F83FFEDC-D152-401C-A028-5E3498A27FFC}" srcOrd="0" destOrd="0" presId="urn:microsoft.com/office/officeart/2008/layout/LinedList"/>
    <dgm:cxn modelId="{32D06B8D-6DCB-40C9-9E5D-2D4B2D98FDAD}" srcId="{BE453958-38A9-4FC7-830F-9B3F297699B3}" destId="{C63A6726-EA28-44B1-BD20-F2C765C1AB33}" srcOrd="4" destOrd="0" parTransId="{528C5F78-BDE4-4C08-AD96-CF155038CEFD}" sibTransId="{88C50218-3208-4405-9BF5-B41AE956080D}"/>
    <dgm:cxn modelId="{9E44AFA1-B683-4F77-8454-F64B924E48E3}" srcId="{BE453958-38A9-4FC7-830F-9B3F297699B3}" destId="{7CD17DF0-9C7F-4F76-9328-8882A03A2D18}" srcOrd="0" destOrd="0" parTransId="{EFDB203A-CB34-44F5-91F9-A088514E7BF7}" sibTransId="{9E5F2DD0-A515-4CD2-9BE6-4AC8C0C8A4C9}"/>
    <dgm:cxn modelId="{6FD60CAA-F0A7-46CF-88A4-28925E687071}" srcId="{BE453958-38A9-4FC7-830F-9B3F297699B3}" destId="{2A0FFF40-8FC8-4CD0-84A8-81024BE04722}" srcOrd="7" destOrd="0" parTransId="{CCF99334-8354-4E4C-B11D-CB0E2EBB5322}" sibTransId="{F640D215-638D-4A53-A78B-B1585E2CCDFD}"/>
    <dgm:cxn modelId="{85D36FB6-6F07-49BE-AC91-BDF2BBDD414C}" srcId="{BE453958-38A9-4FC7-830F-9B3F297699B3}" destId="{DE17BB38-75AC-4CBA-B359-94032714806B}" srcOrd="1" destOrd="0" parTransId="{CC81A730-1005-47D0-A0F7-9BFAB7F71815}" sibTransId="{48BAE09A-1F77-42C3-A3FA-B327E1D971AC}"/>
    <dgm:cxn modelId="{47AFC9BB-1868-43B8-A78A-1CE1EC7A5DF2}" type="presOf" srcId="{7CD17DF0-9C7F-4F76-9328-8882A03A2D18}" destId="{D154CBAC-B211-4556-86F8-E28511083A89}" srcOrd="0" destOrd="0" presId="urn:microsoft.com/office/officeart/2008/layout/LinedList"/>
    <dgm:cxn modelId="{74E016CA-C046-4974-AC33-7D53DE66FA07}" type="presOf" srcId="{AE19E521-4F79-4E92-B3B1-721897FBB81A}" destId="{C940B78A-A433-4CD8-8B97-4CAB1E963C7F}" srcOrd="0" destOrd="0" presId="urn:microsoft.com/office/officeart/2008/layout/LinedList"/>
    <dgm:cxn modelId="{C8E988E8-5262-4C95-97B1-DF94194D208F}" type="presOf" srcId="{ECF57F8B-FC3A-4583-96FF-0F084E8779B4}" destId="{73866B3A-91BB-43B4-B7A8-4732BB5CCBE9}" srcOrd="0" destOrd="0" presId="urn:microsoft.com/office/officeart/2008/layout/LinedList"/>
    <dgm:cxn modelId="{DB6228FD-6A4F-4335-B3C3-2DF07019D4A6}" srcId="{BE453958-38A9-4FC7-830F-9B3F297699B3}" destId="{34059640-6EBE-473A-80BE-01D8E416EC61}" srcOrd="6" destOrd="0" parTransId="{7079E40E-70DF-463C-8A45-0C52C7C546F7}" sibTransId="{1DE01B18-3119-4363-8654-E13BD73C736F}"/>
    <dgm:cxn modelId="{5BB3D841-86FB-4686-ABE1-79B23A1CB308}" type="presParOf" srcId="{36F5E23A-C8BB-4CCE-928A-5B7DFA66F52B}" destId="{415554F9-6D50-4590-AF3E-99EF645581B2}" srcOrd="0" destOrd="0" presId="urn:microsoft.com/office/officeart/2008/layout/LinedList"/>
    <dgm:cxn modelId="{EF58C5EE-3286-42E1-96CD-74397C41A313}" type="presParOf" srcId="{36F5E23A-C8BB-4CCE-928A-5B7DFA66F52B}" destId="{7F819E35-F1EE-40D4-9EAB-2BE6F5BE72D7}" srcOrd="1" destOrd="0" presId="urn:microsoft.com/office/officeart/2008/layout/LinedList"/>
    <dgm:cxn modelId="{EB3E4525-1C01-4EA4-859D-5FE1A701E797}" type="presParOf" srcId="{7F819E35-F1EE-40D4-9EAB-2BE6F5BE72D7}" destId="{D154CBAC-B211-4556-86F8-E28511083A89}" srcOrd="0" destOrd="0" presId="urn:microsoft.com/office/officeart/2008/layout/LinedList"/>
    <dgm:cxn modelId="{A5D5C87D-6B3F-4151-A5A6-459344FEE635}" type="presParOf" srcId="{7F819E35-F1EE-40D4-9EAB-2BE6F5BE72D7}" destId="{450891E8-4AE7-48BC-B400-73E50987E2C2}" srcOrd="1" destOrd="0" presId="urn:microsoft.com/office/officeart/2008/layout/LinedList"/>
    <dgm:cxn modelId="{FFEB9B91-2095-4B6B-8EB0-EC8F6CADBBD2}" type="presParOf" srcId="{36F5E23A-C8BB-4CCE-928A-5B7DFA66F52B}" destId="{118BCBD5-2B5D-4FF4-8728-D6FE0D68EBEE}" srcOrd="2" destOrd="0" presId="urn:microsoft.com/office/officeart/2008/layout/LinedList"/>
    <dgm:cxn modelId="{BA188327-3A90-42EA-BED7-DB9E5621A4E0}" type="presParOf" srcId="{36F5E23A-C8BB-4CCE-928A-5B7DFA66F52B}" destId="{E97A1E14-835F-482D-B6C6-9A21FE8A23A0}" srcOrd="3" destOrd="0" presId="urn:microsoft.com/office/officeart/2008/layout/LinedList"/>
    <dgm:cxn modelId="{43B93B6B-28A4-417C-BE48-89AE6C4E65B4}" type="presParOf" srcId="{E97A1E14-835F-482D-B6C6-9A21FE8A23A0}" destId="{6327698F-1716-4412-A29B-C355CFA2005A}" srcOrd="0" destOrd="0" presId="urn:microsoft.com/office/officeart/2008/layout/LinedList"/>
    <dgm:cxn modelId="{BED276E1-239F-4366-A0E0-2035F499246E}" type="presParOf" srcId="{E97A1E14-835F-482D-B6C6-9A21FE8A23A0}" destId="{E5E8A229-0F5D-4221-B109-7AECEB4BF7CD}" srcOrd="1" destOrd="0" presId="urn:microsoft.com/office/officeart/2008/layout/LinedList"/>
    <dgm:cxn modelId="{C818C071-04BF-4A88-B12F-9E4B39D67C8D}" type="presParOf" srcId="{36F5E23A-C8BB-4CCE-928A-5B7DFA66F52B}" destId="{77A1BD84-4B13-4D15-BA31-DE99C30060E4}" srcOrd="4" destOrd="0" presId="urn:microsoft.com/office/officeart/2008/layout/LinedList"/>
    <dgm:cxn modelId="{6D90B9AF-53B5-4F45-9AF1-E84A2CD729C2}" type="presParOf" srcId="{36F5E23A-C8BB-4CCE-928A-5B7DFA66F52B}" destId="{8471A3CA-9C4F-4385-A6B8-60171F0FA95A}" srcOrd="5" destOrd="0" presId="urn:microsoft.com/office/officeart/2008/layout/LinedList"/>
    <dgm:cxn modelId="{EC7C91AC-1094-4358-9C82-45CACE7EFFBF}" type="presParOf" srcId="{8471A3CA-9C4F-4385-A6B8-60171F0FA95A}" destId="{C940B78A-A433-4CD8-8B97-4CAB1E963C7F}" srcOrd="0" destOrd="0" presId="urn:microsoft.com/office/officeart/2008/layout/LinedList"/>
    <dgm:cxn modelId="{85EA7450-CC03-4DA8-B02C-026C430DA2C0}" type="presParOf" srcId="{8471A3CA-9C4F-4385-A6B8-60171F0FA95A}" destId="{4917EA58-E3D4-4A45-8E00-014F400D9BA6}" srcOrd="1" destOrd="0" presId="urn:microsoft.com/office/officeart/2008/layout/LinedList"/>
    <dgm:cxn modelId="{7F9CC53F-D9A2-40F5-8AD3-3E1A0DA304E2}" type="presParOf" srcId="{36F5E23A-C8BB-4CCE-928A-5B7DFA66F52B}" destId="{37A48ABD-FFA2-4C2E-84C9-98CF26F0FC78}" srcOrd="6" destOrd="0" presId="urn:microsoft.com/office/officeart/2008/layout/LinedList"/>
    <dgm:cxn modelId="{8C9D7B63-E15A-4172-8BB5-20D0B7412617}" type="presParOf" srcId="{36F5E23A-C8BB-4CCE-928A-5B7DFA66F52B}" destId="{670A46C5-8D54-4CE6-B669-8DFB6F3F5B4C}" srcOrd="7" destOrd="0" presId="urn:microsoft.com/office/officeart/2008/layout/LinedList"/>
    <dgm:cxn modelId="{CA7A41B7-2AAB-4844-B810-3CF2E2089834}" type="presParOf" srcId="{670A46C5-8D54-4CE6-B669-8DFB6F3F5B4C}" destId="{73866B3A-91BB-43B4-B7A8-4732BB5CCBE9}" srcOrd="0" destOrd="0" presId="urn:microsoft.com/office/officeart/2008/layout/LinedList"/>
    <dgm:cxn modelId="{EE7CCC80-C39B-48E4-8D06-2B952CC30265}" type="presParOf" srcId="{670A46C5-8D54-4CE6-B669-8DFB6F3F5B4C}" destId="{1D23820F-53FD-439E-9AB3-9F24262BEFE0}" srcOrd="1" destOrd="0" presId="urn:microsoft.com/office/officeart/2008/layout/LinedList"/>
    <dgm:cxn modelId="{62360A0A-D1B0-4885-8028-917F18490929}" type="presParOf" srcId="{36F5E23A-C8BB-4CCE-928A-5B7DFA66F52B}" destId="{467E8182-51D5-4416-9A95-311F46D7A535}" srcOrd="8" destOrd="0" presId="urn:microsoft.com/office/officeart/2008/layout/LinedList"/>
    <dgm:cxn modelId="{1AB38FE8-3F98-4633-8E45-82B21E723213}" type="presParOf" srcId="{36F5E23A-C8BB-4CCE-928A-5B7DFA66F52B}" destId="{7F03CFE0-75E2-4416-A329-E72BBFFC0FD0}" srcOrd="9" destOrd="0" presId="urn:microsoft.com/office/officeart/2008/layout/LinedList"/>
    <dgm:cxn modelId="{716C8B36-0242-4477-96BA-EBB6392B9798}" type="presParOf" srcId="{7F03CFE0-75E2-4416-A329-E72BBFFC0FD0}" destId="{08B68D36-73AF-4756-AF8F-9D97940A06CF}" srcOrd="0" destOrd="0" presId="urn:microsoft.com/office/officeart/2008/layout/LinedList"/>
    <dgm:cxn modelId="{F8687E45-40BF-42CC-9D52-0A0502B4B1B1}" type="presParOf" srcId="{7F03CFE0-75E2-4416-A329-E72BBFFC0FD0}" destId="{6576947D-E630-4C4D-8572-FD6B68A75E21}" srcOrd="1" destOrd="0" presId="urn:microsoft.com/office/officeart/2008/layout/LinedList"/>
    <dgm:cxn modelId="{2878F37F-FE87-4E5A-B7DC-196D3625D524}" type="presParOf" srcId="{36F5E23A-C8BB-4CCE-928A-5B7DFA66F52B}" destId="{0B92DBF7-2CC8-42F6-8769-C43A73BCAC5F}" srcOrd="10" destOrd="0" presId="urn:microsoft.com/office/officeart/2008/layout/LinedList"/>
    <dgm:cxn modelId="{CDAC465E-007D-475B-AEB3-786F631AA40B}" type="presParOf" srcId="{36F5E23A-C8BB-4CCE-928A-5B7DFA66F52B}" destId="{197C90B1-29F0-4ECA-9ABE-873AF6B8A020}" srcOrd="11" destOrd="0" presId="urn:microsoft.com/office/officeart/2008/layout/LinedList"/>
    <dgm:cxn modelId="{C086EEA4-AF28-4AD7-B25A-13BA6894DA70}" type="presParOf" srcId="{197C90B1-29F0-4ECA-9ABE-873AF6B8A020}" destId="{F83FFEDC-D152-401C-A028-5E3498A27FFC}" srcOrd="0" destOrd="0" presId="urn:microsoft.com/office/officeart/2008/layout/LinedList"/>
    <dgm:cxn modelId="{372DC5E9-8C7C-49F0-A74E-E6A2B7C6CE52}" type="presParOf" srcId="{197C90B1-29F0-4ECA-9ABE-873AF6B8A020}" destId="{B4617DFD-D800-4F73-86E2-35CDAD8C11DF}" srcOrd="1" destOrd="0" presId="urn:microsoft.com/office/officeart/2008/layout/LinedList"/>
    <dgm:cxn modelId="{24057BAA-0FBE-4FB2-8059-4D475D149437}" type="presParOf" srcId="{36F5E23A-C8BB-4CCE-928A-5B7DFA66F52B}" destId="{CEA23F87-4BDE-43EE-9FC4-295125D8789B}" srcOrd="12" destOrd="0" presId="urn:microsoft.com/office/officeart/2008/layout/LinedList"/>
    <dgm:cxn modelId="{730AA1DF-9EFB-4EF1-AA3C-B2F2FB9A706A}" type="presParOf" srcId="{36F5E23A-C8BB-4CCE-928A-5B7DFA66F52B}" destId="{5BE0102C-C49B-4B9B-867A-58E2D58972CD}" srcOrd="13" destOrd="0" presId="urn:microsoft.com/office/officeart/2008/layout/LinedList"/>
    <dgm:cxn modelId="{C051F7EA-5120-473D-955F-90E190D7E93F}" type="presParOf" srcId="{5BE0102C-C49B-4B9B-867A-58E2D58972CD}" destId="{E20601A1-39FC-4117-BEEB-360916BD4F77}" srcOrd="0" destOrd="0" presId="urn:microsoft.com/office/officeart/2008/layout/LinedList"/>
    <dgm:cxn modelId="{1F08D8D8-93E1-4B1F-AF45-83A5F9D6102B}" type="presParOf" srcId="{5BE0102C-C49B-4B9B-867A-58E2D58972CD}" destId="{D98C3851-E421-4154-814B-FCAE062E4FCE}" srcOrd="1" destOrd="0" presId="urn:microsoft.com/office/officeart/2008/layout/LinedList"/>
    <dgm:cxn modelId="{AB537961-CAD3-4D6D-ABAB-9E28A721DC7F}" type="presParOf" srcId="{36F5E23A-C8BB-4CCE-928A-5B7DFA66F52B}" destId="{C26195CD-717E-4BF7-B987-DF5E264FDB37}" srcOrd="14" destOrd="0" presId="urn:microsoft.com/office/officeart/2008/layout/LinedList"/>
    <dgm:cxn modelId="{CECAEB16-5D33-45F1-A63E-25E4E9BD739E}" type="presParOf" srcId="{36F5E23A-C8BB-4CCE-928A-5B7DFA66F52B}" destId="{C7294DD1-08BB-4638-872B-5495C81CCF55}" srcOrd="15" destOrd="0" presId="urn:microsoft.com/office/officeart/2008/layout/LinedList"/>
    <dgm:cxn modelId="{C6D54662-1C0C-40E8-9DEE-1155887F3223}" type="presParOf" srcId="{C7294DD1-08BB-4638-872B-5495C81CCF55}" destId="{1A9DBFEF-69AC-42DB-9D7E-5C3FA93FE5B5}" srcOrd="0" destOrd="0" presId="urn:microsoft.com/office/officeart/2008/layout/LinedList"/>
    <dgm:cxn modelId="{1C4B3DF9-46D8-41FD-9103-34527DDE2CD5}" type="presParOf" srcId="{C7294DD1-08BB-4638-872B-5495C81CCF55}" destId="{67D48C27-5304-4962-B74C-24A0786804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D17DF0-9C7F-4F76-9328-8882A03A2D18}">
      <dgm:prSet custT="1"/>
      <dgm:spPr/>
      <dgm:t>
        <a:bodyPr/>
        <a:lstStyle/>
        <a:p>
          <a:r>
            <a:rPr lang="en-US" sz="1600" b="1" dirty="0"/>
            <a:t>Practice Supervisor:</a:t>
          </a:r>
        </a:p>
      </dgm:t>
    </dgm:pt>
    <dgm:pt modelId="{EFDB203A-CB34-44F5-91F9-A088514E7BF7}" type="parTrans" cxnId="{9E44AFA1-B683-4F77-8454-F64B924E48E3}">
      <dgm:prSet/>
      <dgm:spPr/>
      <dgm:t>
        <a:bodyPr/>
        <a:lstStyle/>
        <a:p>
          <a:endParaRPr lang="en-US"/>
        </a:p>
      </dgm:t>
    </dgm:pt>
    <dgm:pt modelId="{9E5F2DD0-A515-4CD2-9BE6-4AC8C0C8A4C9}" type="sibTrans" cxnId="{9E44AFA1-B683-4F77-8454-F64B924E48E3}">
      <dgm:prSet/>
      <dgm:spPr/>
      <dgm:t>
        <a:bodyPr/>
        <a:lstStyle/>
        <a:p>
          <a:endParaRPr lang="en-US"/>
        </a:p>
      </dgm:t>
    </dgm:pt>
    <dgm:pt modelId="{DE17BB38-75AC-4CBA-B359-94032714806B}">
      <dgm:prSet custT="1"/>
      <dgm:spPr/>
      <dgm:t>
        <a:bodyPr/>
        <a:lstStyle/>
        <a:p>
          <a:r>
            <a:rPr lang="en-US" sz="1600" b="0" dirty="0"/>
            <a:t>Orientation</a:t>
          </a:r>
        </a:p>
      </dgm:t>
    </dgm:pt>
    <dgm:pt modelId="{CC81A730-1005-47D0-A0F7-9BFAB7F71815}" type="parTrans" cxnId="{85D36FB6-6F07-49BE-AC91-BDF2BBDD414C}">
      <dgm:prSet/>
      <dgm:spPr/>
      <dgm:t>
        <a:bodyPr/>
        <a:lstStyle/>
        <a:p>
          <a:endParaRPr lang="en-GB"/>
        </a:p>
      </dgm:t>
    </dgm:pt>
    <dgm:pt modelId="{48BAE09A-1F77-42C3-A3FA-B327E1D971AC}" type="sibTrans" cxnId="{85D36FB6-6F07-49BE-AC91-BDF2BBDD414C}">
      <dgm:prSet/>
      <dgm:spPr/>
      <dgm:t>
        <a:bodyPr/>
        <a:lstStyle/>
        <a:p>
          <a:endParaRPr lang="en-GB"/>
        </a:p>
      </dgm:t>
    </dgm:pt>
    <dgm:pt modelId="{8BD2C132-541A-4CB9-AB3E-AB6EA954F2DE}">
      <dgm:prSet custT="1"/>
      <dgm:spPr/>
      <dgm:t>
        <a:bodyPr/>
        <a:lstStyle/>
        <a:p>
          <a:endParaRPr lang="en-US" sz="1600" b="1" dirty="0"/>
        </a:p>
      </dgm:t>
    </dgm:pt>
    <dgm:pt modelId="{82A20D80-8DB5-4C3E-BCE6-5B35EA9961BA}" type="parTrans" cxnId="{23EA6F1D-D4E7-4026-AE59-42F1257B244C}">
      <dgm:prSet/>
      <dgm:spPr/>
      <dgm:t>
        <a:bodyPr/>
        <a:lstStyle/>
        <a:p>
          <a:endParaRPr lang="en-GB"/>
        </a:p>
      </dgm:t>
    </dgm:pt>
    <dgm:pt modelId="{3B6188E3-C1EB-4E95-A2FE-E1D4103EC7C3}" type="sibTrans" cxnId="{23EA6F1D-D4E7-4026-AE59-42F1257B244C}">
      <dgm:prSet/>
      <dgm:spPr/>
      <dgm:t>
        <a:bodyPr/>
        <a:lstStyle/>
        <a:p>
          <a:endParaRPr lang="en-GB"/>
        </a:p>
      </dgm:t>
    </dgm:pt>
    <dgm:pt modelId="{4EC788C3-CFDF-41C8-8F74-D25AC1BC692C}">
      <dgm:prSet custT="1"/>
      <dgm:spPr/>
      <dgm:t>
        <a:bodyPr/>
        <a:lstStyle/>
        <a:p>
          <a:r>
            <a:rPr lang="en-US" sz="1600" b="0" dirty="0"/>
            <a:t>Initial Interview</a:t>
          </a:r>
        </a:p>
      </dgm:t>
    </dgm:pt>
    <dgm:pt modelId="{1E70CA86-BC7D-4EB6-8C45-C319A5D6E114}" type="parTrans" cxnId="{7C98383A-3610-42AB-B901-FAA01974862A}">
      <dgm:prSet/>
      <dgm:spPr/>
      <dgm:t>
        <a:bodyPr/>
        <a:lstStyle/>
        <a:p>
          <a:endParaRPr lang="en-GB"/>
        </a:p>
      </dgm:t>
    </dgm:pt>
    <dgm:pt modelId="{6A28C753-EE6A-4CBF-B0C2-B5A1DB0CA4E9}" type="sibTrans" cxnId="{7C98383A-3610-42AB-B901-FAA01974862A}">
      <dgm:prSet/>
      <dgm:spPr/>
      <dgm:t>
        <a:bodyPr/>
        <a:lstStyle/>
        <a:p>
          <a:endParaRPr lang="en-GB"/>
        </a:p>
      </dgm:t>
    </dgm:pt>
    <dgm:pt modelId="{5E33627F-D8DD-4875-A3C4-E7D62AEE8353}">
      <dgm:prSet custT="1"/>
      <dgm:spPr/>
      <dgm:t>
        <a:bodyPr/>
        <a:lstStyle/>
        <a:p>
          <a:r>
            <a:rPr lang="en-US" sz="1600" b="0" dirty="0"/>
            <a:t>Assessment of Proficiencies</a:t>
          </a:r>
        </a:p>
      </dgm:t>
    </dgm:pt>
    <dgm:pt modelId="{7E500622-5E97-4793-915F-910339E85102}" type="parTrans" cxnId="{71EFE1C9-11CD-4723-BBE0-797E2940739F}">
      <dgm:prSet/>
      <dgm:spPr/>
      <dgm:t>
        <a:bodyPr/>
        <a:lstStyle/>
        <a:p>
          <a:endParaRPr lang="en-GB"/>
        </a:p>
      </dgm:t>
    </dgm:pt>
    <dgm:pt modelId="{3495CE22-6CE4-4726-9278-3D578F06024B}" type="sibTrans" cxnId="{71EFE1C9-11CD-4723-BBE0-797E2940739F}">
      <dgm:prSet/>
      <dgm:spPr/>
      <dgm:t>
        <a:bodyPr/>
        <a:lstStyle/>
        <a:p>
          <a:endParaRPr lang="en-GB"/>
        </a:p>
      </dgm:t>
    </dgm:pt>
    <dgm:pt modelId="{500038D3-8D7A-47B8-9B96-B9A3BD43D8BB}">
      <dgm:prSet custT="1"/>
      <dgm:spPr/>
      <dgm:t>
        <a:bodyPr/>
        <a:lstStyle/>
        <a:p>
          <a:r>
            <a:rPr lang="en-US" sz="1600" b="0" dirty="0"/>
            <a:t>Worked Hours</a:t>
          </a:r>
        </a:p>
      </dgm:t>
    </dgm:pt>
    <dgm:pt modelId="{51D168B7-A548-4AC2-9F70-10D1F2182CF9}" type="parTrans" cxnId="{F8F9415C-C29E-493E-98DC-5CF5B75D7B01}">
      <dgm:prSet/>
      <dgm:spPr/>
      <dgm:t>
        <a:bodyPr/>
        <a:lstStyle/>
        <a:p>
          <a:endParaRPr lang="en-GB"/>
        </a:p>
      </dgm:t>
    </dgm:pt>
    <dgm:pt modelId="{9C616DE5-E8CD-4E4D-BD32-8412203DF3E4}" type="sibTrans" cxnId="{F8F9415C-C29E-493E-98DC-5CF5B75D7B01}">
      <dgm:prSet/>
      <dgm:spPr/>
      <dgm:t>
        <a:bodyPr/>
        <a:lstStyle/>
        <a:p>
          <a:endParaRPr lang="en-GB"/>
        </a:p>
      </dgm:t>
    </dgm:pt>
    <dgm:pt modelId="{30B0762F-D15E-4FEF-AFAD-71FBA9267AB7}">
      <dgm:prSet custT="1"/>
      <dgm:spPr/>
      <dgm:t>
        <a:bodyPr/>
        <a:lstStyle/>
        <a:p>
          <a:r>
            <a:rPr lang="en-US" sz="1600" b="0" dirty="0"/>
            <a:t>Absence Hours</a:t>
          </a:r>
        </a:p>
      </dgm:t>
    </dgm:pt>
    <dgm:pt modelId="{DAB76E68-3466-4419-9180-671AD3EE0796}" type="parTrans" cxnId="{D28C3C3E-16A1-45B2-BEC5-E82184250128}">
      <dgm:prSet/>
      <dgm:spPr/>
      <dgm:t>
        <a:bodyPr/>
        <a:lstStyle/>
        <a:p>
          <a:endParaRPr lang="en-GB"/>
        </a:p>
      </dgm:t>
    </dgm:pt>
    <dgm:pt modelId="{F43EBCB2-376B-467C-8D02-2478408CF184}" type="sibTrans" cxnId="{D28C3C3E-16A1-45B2-BEC5-E82184250128}">
      <dgm:prSet/>
      <dgm:spPr/>
      <dgm:t>
        <a:bodyPr/>
        <a:lstStyle/>
        <a:p>
          <a:endParaRPr lang="en-GB"/>
        </a:p>
      </dgm:t>
    </dgm:pt>
    <dgm:pt modelId="{C135EDB1-DFBB-44E7-AC12-DFAAC34A876E}">
      <dgm:prSet custT="1"/>
      <dgm:spPr/>
      <dgm:t>
        <a:bodyPr/>
        <a:lstStyle/>
        <a:p>
          <a:r>
            <a:rPr lang="en-US" sz="1600" b="0" dirty="0"/>
            <a:t>Feed forward to the Assessor for Mid-Point &amp; Final Interviews via Record of Communication / Working with Others or face to face.</a:t>
          </a:r>
        </a:p>
      </dgm:t>
    </dgm:pt>
    <dgm:pt modelId="{145DB328-9E2C-44B3-9A92-16E97DB65F36}" type="parTrans" cxnId="{DFABCA8E-8DF5-448E-890E-AB27A69E8DBF}">
      <dgm:prSet/>
      <dgm:spPr/>
      <dgm:t>
        <a:bodyPr/>
        <a:lstStyle/>
        <a:p>
          <a:endParaRPr lang="en-GB"/>
        </a:p>
      </dgm:t>
    </dgm:pt>
    <dgm:pt modelId="{262A6586-F096-45AE-9491-235887A39C1A}" type="sibTrans" cxnId="{DFABCA8E-8DF5-448E-890E-AB27A69E8DBF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415554F9-6D50-4590-AF3E-99EF645581B2}" type="pres">
      <dgm:prSet presAssocID="{7CD17DF0-9C7F-4F76-9328-8882A03A2D18}" presName="thickLine" presStyleLbl="alignNode1" presStyleIdx="0" presStyleCnt="8"/>
      <dgm:spPr/>
    </dgm:pt>
    <dgm:pt modelId="{7F819E35-F1EE-40D4-9EAB-2BE6F5BE72D7}" type="pres">
      <dgm:prSet presAssocID="{7CD17DF0-9C7F-4F76-9328-8882A03A2D18}" presName="horz1" presStyleCnt="0"/>
      <dgm:spPr/>
    </dgm:pt>
    <dgm:pt modelId="{D154CBAC-B211-4556-86F8-E28511083A89}" type="pres">
      <dgm:prSet presAssocID="{7CD17DF0-9C7F-4F76-9328-8882A03A2D18}" presName="tx1" presStyleLbl="revTx" presStyleIdx="0" presStyleCnt="8"/>
      <dgm:spPr/>
    </dgm:pt>
    <dgm:pt modelId="{450891E8-4AE7-48BC-B400-73E50987E2C2}" type="pres">
      <dgm:prSet presAssocID="{7CD17DF0-9C7F-4F76-9328-8882A03A2D18}" presName="vert1" presStyleCnt="0"/>
      <dgm:spPr/>
    </dgm:pt>
    <dgm:pt modelId="{C347978C-5D1F-449D-A732-7F021F3B50D0}" type="pres">
      <dgm:prSet presAssocID="{8BD2C132-541A-4CB9-AB3E-AB6EA954F2DE}" presName="thickLine" presStyleLbl="alignNode1" presStyleIdx="1" presStyleCnt="8"/>
      <dgm:spPr/>
    </dgm:pt>
    <dgm:pt modelId="{5F46AC55-C1C9-4FAA-8113-A9D2A0117B4A}" type="pres">
      <dgm:prSet presAssocID="{8BD2C132-541A-4CB9-AB3E-AB6EA954F2DE}" presName="horz1" presStyleCnt="0"/>
      <dgm:spPr/>
    </dgm:pt>
    <dgm:pt modelId="{3EB9DD00-70DC-4B5D-95AB-D65A82A132E0}" type="pres">
      <dgm:prSet presAssocID="{8BD2C132-541A-4CB9-AB3E-AB6EA954F2DE}" presName="tx1" presStyleLbl="revTx" presStyleIdx="1" presStyleCnt="8"/>
      <dgm:spPr/>
    </dgm:pt>
    <dgm:pt modelId="{02AB9422-6BDE-4024-96CB-15F167EFF158}" type="pres">
      <dgm:prSet presAssocID="{8BD2C132-541A-4CB9-AB3E-AB6EA954F2DE}" presName="vert1" presStyleCnt="0"/>
      <dgm:spPr/>
    </dgm:pt>
    <dgm:pt modelId="{118BCBD5-2B5D-4FF4-8728-D6FE0D68EBEE}" type="pres">
      <dgm:prSet presAssocID="{DE17BB38-75AC-4CBA-B359-94032714806B}" presName="thickLine" presStyleLbl="alignNode1" presStyleIdx="2" presStyleCnt="8"/>
      <dgm:spPr/>
    </dgm:pt>
    <dgm:pt modelId="{E97A1E14-835F-482D-B6C6-9A21FE8A23A0}" type="pres">
      <dgm:prSet presAssocID="{DE17BB38-75AC-4CBA-B359-94032714806B}" presName="horz1" presStyleCnt="0"/>
      <dgm:spPr/>
    </dgm:pt>
    <dgm:pt modelId="{6327698F-1716-4412-A29B-C355CFA2005A}" type="pres">
      <dgm:prSet presAssocID="{DE17BB38-75AC-4CBA-B359-94032714806B}" presName="tx1" presStyleLbl="revTx" presStyleIdx="2" presStyleCnt="8"/>
      <dgm:spPr/>
    </dgm:pt>
    <dgm:pt modelId="{E5E8A229-0F5D-4221-B109-7AECEB4BF7CD}" type="pres">
      <dgm:prSet presAssocID="{DE17BB38-75AC-4CBA-B359-94032714806B}" presName="vert1" presStyleCnt="0"/>
      <dgm:spPr/>
    </dgm:pt>
    <dgm:pt modelId="{79C37B69-2582-4E8F-BB34-D9F10A216EE2}" type="pres">
      <dgm:prSet presAssocID="{4EC788C3-CFDF-41C8-8F74-D25AC1BC692C}" presName="thickLine" presStyleLbl="alignNode1" presStyleIdx="3" presStyleCnt="8"/>
      <dgm:spPr/>
    </dgm:pt>
    <dgm:pt modelId="{AC3D4140-0765-495D-9245-43EC183F8024}" type="pres">
      <dgm:prSet presAssocID="{4EC788C3-CFDF-41C8-8F74-D25AC1BC692C}" presName="horz1" presStyleCnt="0"/>
      <dgm:spPr/>
    </dgm:pt>
    <dgm:pt modelId="{86E75F60-BFD9-4E43-A74D-F4473C82B3DC}" type="pres">
      <dgm:prSet presAssocID="{4EC788C3-CFDF-41C8-8F74-D25AC1BC692C}" presName="tx1" presStyleLbl="revTx" presStyleIdx="3" presStyleCnt="8"/>
      <dgm:spPr/>
    </dgm:pt>
    <dgm:pt modelId="{5362C8A4-D82C-4BE4-96F8-A153E3C75F26}" type="pres">
      <dgm:prSet presAssocID="{4EC788C3-CFDF-41C8-8F74-D25AC1BC692C}" presName="vert1" presStyleCnt="0"/>
      <dgm:spPr/>
    </dgm:pt>
    <dgm:pt modelId="{960F32AB-99CB-4E50-9BD3-161E7C9FC693}" type="pres">
      <dgm:prSet presAssocID="{5E33627F-D8DD-4875-A3C4-E7D62AEE8353}" presName="thickLine" presStyleLbl="alignNode1" presStyleIdx="4" presStyleCnt="8"/>
      <dgm:spPr/>
    </dgm:pt>
    <dgm:pt modelId="{685FC17E-CF57-46BE-88A3-FA9EAE2C50C4}" type="pres">
      <dgm:prSet presAssocID="{5E33627F-D8DD-4875-A3C4-E7D62AEE8353}" presName="horz1" presStyleCnt="0"/>
      <dgm:spPr/>
    </dgm:pt>
    <dgm:pt modelId="{4AEF140D-CC71-4879-AB0D-04514BA402DA}" type="pres">
      <dgm:prSet presAssocID="{5E33627F-D8DD-4875-A3C4-E7D62AEE8353}" presName="tx1" presStyleLbl="revTx" presStyleIdx="4" presStyleCnt="8"/>
      <dgm:spPr/>
    </dgm:pt>
    <dgm:pt modelId="{F4806E38-4D92-4FA6-9611-B9FA8A273C15}" type="pres">
      <dgm:prSet presAssocID="{5E33627F-D8DD-4875-A3C4-E7D62AEE8353}" presName="vert1" presStyleCnt="0"/>
      <dgm:spPr/>
    </dgm:pt>
    <dgm:pt modelId="{0B4977D2-44A4-44CB-BB4B-9CB4F220A360}" type="pres">
      <dgm:prSet presAssocID="{500038D3-8D7A-47B8-9B96-B9A3BD43D8BB}" presName="thickLine" presStyleLbl="alignNode1" presStyleIdx="5" presStyleCnt="8"/>
      <dgm:spPr/>
    </dgm:pt>
    <dgm:pt modelId="{8CE00025-2784-44C2-87A9-D6FC3725DB5F}" type="pres">
      <dgm:prSet presAssocID="{500038D3-8D7A-47B8-9B96-B9A3BD43D8BB}" presName="horz1" presStyleCnt="0"/>
      <dgm:spPr/>
    </dgm:pt>
    <dgm:pt modelId="{F390656B-068D-4403-8E37-1162D6C42F14}" type="pres">
      <dgm:prSet presAssocID="{500038D3-8D7A-47B8-9B96-B9A3BD43D8BB}" presName="tx1" presStyleLbl="revTx" presStyleIdx="5" presStyleCnt="8"/>
      <dgm:spPr/>
    </dgm:pt>
    <dgm:pt modelId="{7D4020A6-C7FE-4E3C-8B1B-9EB20D763F7D}" type="pres">
      <dgm:prSet presAssocID="{500038D3-8D7A-47B8-9B96-B9A3BD43D8BB}" presName="vert1" presStyleCnt="0"/>
      <dgm:spPr/>
    </dgm:pt>
    <dgm:pt modelId="{FA2350B8-B997-4697-965C-8ABE77DA46D5}" type="pres">
      <dgm:prSet presAssocID="{30B0762F-D15E-4FEF-AFAD-71FBA9267AB7}" presName="thickLine" presStyleLbl="alignNode1" presStyleIdx="6" presStyleCnt="8"/>
      <dgm:spPr/>
    </dgm:pt>
    <dgm:pt modelId="{E56AEFF7-1934-47D7-B1FC-E621C013E2B8}" type="pres">
      <dgm:prSet presAssocID="{30B0762F-D15E-4FEF-AFAD-71FBA9267AB7}" presName="horz1" presStyleCnt="0"/>
      <dgm:spPr/>
    </dgm:pt>
    <dgm:pt modelId="{3B801A04-175E-463B-8548-76EA61D42704}" type="pres">
      <dgm:prSet presAssocID="{30B0762F-D15E-4FEF-AFAD-71FBA9267AB7}" presName="tx1" presStyleLbl="revTx" presStyleIdx="6" presStyleCnt="8"/>
      <dgm:spPr/>
    </dgm:pt>
    <dgm:pt modelId="{B76230E1-81F3-4730-B1B7-252F3FEA55A4}" type="pres">
      <dgm:prSet presAssocID="{30B0762F-D15E-4FEF-AFAD-71FBA9267AB7}" presName="vert1" presStyleCnt="0"/>
      <dgm:spPr/>
    </dgm:pt>
    <dgm:pt modelId="{AF2856A8-3B05-42E5-A0F6-1A147E1B1E07}" type="pres">
      <dgm:prSet presAssocID="{C135EDB1-DFBB-44E7-AC12-DFAAC34A876E}" presName="thickLine" presStyleLbl="alignNode1" presStyleIdx="7" presStyleCnt="8"/>
      <dgm:spPr/>
    </dgm:pt>
    <dgm:pt modelId="{A35A38FA-8713-470E-A1D1-7EE080608E0F}" type="pres">
      <dgm:prSet presAssocID="{C135EDB1-DFBB-44E7-AC12-DFAAC34A876E}" presName="horz1" presStyleCnt="0"/>
      <dgm:spPr/>
    </dgm:pt>
    <dgm:pt modelId="{9FCF9F62-8232-4183-9941-2A19E72BF61A}" type="pres">
      <dgm:prSet presAssocID="{C135EDB1-DFBB-44E7-AC12-DFAAC34A876E}" presName="tx1" presStyleLbl="revTx" presStyleIdx="7" presStyleCnt="8"/>
      <dgm:spPr/>
    </dgm:pt>
    <dgm:pt modelId="{02E49D0E-0A62-486B-A26C-44846647C61B}" type="pres">
      <dgm:prSet presAssocID="{C135EDB1-DFBB-44E7-AC12-DFAAC34A876E}" presName="vert1" presStyleCnt="0"/>
      <dgm:spPr/>
    </dgm:pt>
  </dgm:ptLst>
  <dgm:cxnLst>
    <dgm:cxn modelId="{23EA6F1D-D4E7-4026-AE59-42F1257B244C}" srcId="{BE453958-38A9-4FC7-830F-9B3F297699B3}" destId="{8BD2C132-541A-4CB9-AB3E-AB6EA954F2DE}" srcOrd="1" destOrd="0" parTransId="{82A20D80-8DB5-4C3E-BCE6-5B35EA9961BA}" sibTransId="{3B6188E3-C1EB-4E95-A2FE-E1D4103EC7C3}"/>
    <dgm:cxn modelId="{95256426-3701-4625-A396-2FB85DAA4D42}" type="presOf" srcId="{30B0762F-D15E-4FEF-AFAD-71FBA9267AB7}" destId="{3B801A04-175E-463B-8548-76EA61D42704}" srcOrd="0" destOrd="0" presId="urn:microsoft.com/office/officeart/2008/layout/LinedList"/>
    <dgm:cxn modelId="{7C98383A-3610-42AB-B901-FAA01974862A}" srcId="{BE453958-38A9-4FC7-830F-9B3F297699B3}" destId="{4EC788C3-CFDF-41C8-8F74-D25AC1BC692C}" srcOrd="3" destOrd="0" parTransId="{1E70CA86-BC7D-4EB6-8C45-C319A5D6E114}" sibTransId="{6A28C753-EE6A-4CBF-B0C2-B5A1DB0CA4E9}"/>
    <dgm:cxn modelId="{D28C3C3E-16A1-45B2-BEC5-E82184250128}" srcId="{BE453958-38A9-4FC7-830F-9B3F297699B3}" destId="{30B0762F-D15E-4FEF-AFAD-71FBA9267AB7}" srcOrd="6" destOrd="0" parTransId="{DAB76E68-3466-4419-9180-671AD3EE0796}" sibTransId="{F43EBCB2-376B-467C-8D02-2478408CF184}"/>
    <dgm:cxn modelId="{F8F9415C-C29E-493E-98DC-5CF5B75D7B01}" srcId="{BE453958-38A9-4FC7-830F-9B3F297699B3}" destId="{500038D3-8D7A-47B8-9B96-B9A3BD43D8BB}" srcOrd="5" destOrd="0" parTransId="{51D168B7-A548-4AC2-9F70-10D1F2182CF9}" sibTransId="{9C616DE5-E8CD-4E4D-BD32-8412203DF3E4}"/>
    <dgm:cxn modelId="{956BD95D-6F60-40A3-A86D-AD7289119ACA}" type="presOf" srcId="{DE17BB38-75AC-4CBA-B359-94032714806B}" destId="{6327698F-1716-4412-A29B-C355CFA2005A}" srcOrd="0" destOrd="0" presId="urn:microsoft.com/office/officeart/2008/layout/LinedList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DFABCA8E-8DF5-448E-890E-AB27A69E8DBF}" srcId="{BE453958-38A9-4FC7-830F-9B3F297699B3}" destId="{C135EDB1-DFBB-44E7-AC12-DFAAC34A876E}" srcOrd="7" destOrd="0" parTransId="{145DB328-9E2C-44B3-9A92-16E97DB65F36}" sibTransId="{262A6586-F096-45AE-9491-235887A39C1A}"/>
    <dgm:cxn modelId="{0EB1B896-1F50-4118-AF51-BC028A065A10}" type="presOf" srcId="{500038D3-8D7A-47B8-9B96-B9A3BD43D8BB}" destId="{F390656B-068D-4403-8E37-1162D6C42F14}" srcOrd="0" destOrd="0" presId="urn:microsoft.com/office/officeart/2008/layout/LinedList"/>
    <dgm:cxn modelId="{9E44AFA1-B683-4F77-8454-F64B924E48E3}" srcId="{BE453958-38A9-4FC7-830F-9B3F297699B3}" destId="{7CD17DF0-9C7F-4F76-9328-8882A03A2D18}" srcOrd="0" destOrd="0" parTransId="{EFDB203A-CB34-44F5-91F9-A088514E7BF7}" sibTransId="{9E5F2DD0-A515-4CD2-9BE6-4AC8C0C8A4C9}"/>
    <dgm:cxn modelId="{9FF1F1A6-1DC2-4FC2-BB00-5C373EC30FFE}" type="presOf" srcId="{4EC788C3-CFDF-41C8-8F74-D25AC1BC692C}" destId="{86E75F60-BFD9-4E43-A74D-F4473C82B3DC}" srcOrd="0" destOrd="0" presId="urn:microsoft.com/office/officeart/2008/layout/LinedList"/>
    <dgm:cxn modelId="{85D36FB6-6F07-49BE-AC91-BDF2BBDD414C}" srcId="{BE453958-38A9-4FC7-830F-9B3F297699B3}" destId="{DE17BB38-75AC-4CBA-B359-94032714806B}" srcOrd="2" destOrd="0" parTransId="{CC81A730-1005-47D0-A0F7-9BFAB7F71815}" sibTransId="{48BAE09A-1F77-42C3-A3FA-B327E1D971AC}"/>
    <dgm:cxn modelId="{47AFC9BB-1868-43B8-A78A-1CE1EC7A5DF2}" type="presOf" srcId="{7CD17DF0-9C7F-4F76-9328-8882A03A2D18}" destId="{D154CBAC-B211-4556-86F8-E28511083A89}" srcOrd="0" destOrd="0" presId="urn:microsoft.com/office/officeart/2008/layout/LinedList"/>
    <dgm:cxn modelId="{71EFE1C9-11CD-4723-BBE0-797E2940739F}" srcId="{BE453958-38A9-4FC7-830F-9B3F297699B3}" destId="{5E33627F-D8DD-4875-A3C4-E7D62AEE8353}" srcOrd="4" destOrd="0" parTransId="{7E500622-5E97-4793-915F-910339E85102}" sibTransId="{3495CE22-6CE4-4726-9278-3D578F06024B}"/>
    <dgm:cxn modelId="{749FC0CC-0C22-427F-B835-2F6CC20B09B4}" type="presOf" srcId="{C135EDB1-DFBB-44E7-AC12-DFAAC34A876E}" destId="{9FCF9F62-8232-4183-9941-2A19E72BF61A}" srcOrd="0" destOrd="0" presId="urn:microsoft.com/office/officeart/2008/layout/LinedList"/>
    <dgm:cxn modelId="{D241FDDF-8025-433D-B886-5632FB848DA3}" type="presOf" srcId="{8BD2C132-541A-4CB9-AB3E-AB6EA954F2DE}" destId="{3EB9DD00-70DC-4B5D-95AB-D65A82A132E0}" srcOrd="0" destOrd="0" presId="urn:microsoft.com/office/officeart/2008/layout/LinedList"/>
    <dgm:cxn modelId="{5E05B5FF-59A8-4E97-947E-33FCD0DB554D}" type="presOf" srcId="{5E33627F-D8DD-4875-A3C4-E7D62AEE8353}" destId="{4AEF140D-CC71-4879-AB0D-04514BA402DA}" srcOrd="0" destOrd="0" presId="urn:microsoft.com/office/officeart/2008/layout/LinedList"/>
    <dgm:cxn modelId="{5BB3D841-86FB-4686-ABE1-79B23A1CB308}" type="presParOf" srcId="{36F5E23A-C8BB-4CCE-928A-5B7DFA66F52B}" destId="{415554F9-6D50-4590-AF3E-99EF645581B2}" srcOrd="0" destOrd="0" presId="urn:microsoft.com/office/officeart/2008/layout/LinedList"/>
    <dgm:cxn modelId="{EF58C5EE-3286-42E1-96CD-74397C41A313}" type="presParOf" srcId="{36F5E23A-C8BB-4CCE-928A-5B7DFA66F52B}" destId="{7F819E35-F1EE-40D4-9EAB-2BE6F5BE72D7}" srcOrd="1" destOrd="0" presId="urn:microsoft.com/office/officeart/2008/layout/LinedList"/>
    <dgm:cxn modelId="{EB3E4525-1C01-4EA4-859D-5FE1A701E797}" type="presParOf" srcId="{7F819E35-F1EE-40D4-9EAB-2BE6F5BE72D7}" destId="{D154CBAC-B211-4556-86F8-E28511083A89}" srcOrd="0" destOrd="0" presId="urn:microsoft.com/office/officeart/2008/layout/LinedList"/>
    <dgm:cxn modelId="{A5D5C87D-6B3F-4151-A5A6-459344FEE635}" type="presParOf" srcId="{7F819E35-F1EE-40D4-9EAB-2BE6F5BE72D7}" destId="{450891E8-4AE7-48BC-B400-73E50987E2C2}" srcOrd="1" destOrd="0" presId="urn:microsoft.com/office/officeart/2008/layout/LinedList"/>
    <dgm:cxn modelId="{97C620EA-A175-40C5-B9FF-1DC4D6216A06}" type="presParOf" srcId="{36F5E23A-C8BB-4CCE-928A-5B7DFA66F52B}" destId="{C347978C-5D1F-449D-A732-7F021F3B50D0}" srcOrd="2" destOrd="0" presId="urn:microsoft.com/office/officeart/2008/layout/LinedList"/>
    <dgm:cxn modelId="{824923D6-C891-4BBE-AE94-1726EF38C656}" type="presParOf" srcId="{36F5E23A-C8BB-4CCE-928A-5B7DFA66F52B}" destId="{5F46AC55-C1C9-4FAA-8113-A9D2A0117B4A}" srcOrd="3" destOrd="0" presId="urn:microsoft.com/office/officeart/2008/layout/LinedList"/>
    <dgm:cxn modelId="{A41334BC-15FD-4D19-9E86-138FA7203F28}" type="presParOf" srcId="{5F46AC55-C1C9-4FAA-8113-A9D2A0117B4A}" destId="{3EB9DD00-70DC-4B5D-95AB-D65A82A132E0}" srcOrd="0" destOrd="0" presId="urn:microsoft.com/office/officeart/2008/layout/LinedList"/>
    <dgm:cxn modelId="{6ABDBA0F-E0D5-4100-90CA-D51C56C0AAE4}" type="presParOf" srcId="{5F46AC55-C1C9-4FAA-8113-A9D2A0117B4A}" destId="{02AB9422-6BDE-4024-96CB-15F167EFF158}" srcOrd="1" destOrd="0" presId="urn:microsoft.com/office/officeart/2008/layout/LinedList"/>
    <dgm:cxn modelId="{FFEB9B91-2095-4B6B-8EB0-EC8F6CADBBD2}" type="presParOf" srcId="{36F5E23A-C8BB-4CCE-928A-5B7DFA66F52B}" destId="{118BCBD5-2B5D-4FF4-8728-D6FE0D68EBEE}" srcOrd="4" destOrd="0" presId="urn:microsoft.com/office/officeart/2008/layout/LinedList"/>
    <dgm:cxn modelId="{BA188327-3A90-42EA-BED7-DB9E5621A4E0}" type="presParOf" srcId="{36F5E23A-C8BB-4CCE-928A-5B7DFA66F52B}" destId="{E97A1E14-835F-482D-B6C6-9A21FE8A23A0}" srcOrd="5" destOrd="0" presId="urn:microsoft.com/office/officeart/2008/layout/LinedList"/>
    <dgm:cxn modelId="{43B93B6B-28A4-417C-BE48-89AE6C4E65B4}" type="presParOf" srcId="{E97A1E14-835F-482D-B6C6-9A21FE8A23A0}" destId="{6327698F-1716-4412-A29B-C355CFA2005A}" srcOrd="0" destOrd="0" presId="urn:microsoft.com/office/officeart/2008/layout/LinedList"/>
    <dgm:cxn modelId="{BED276E1-239F-4366-A0E0-2035F499246E}" type="presParOf" srcId="{E97A1E14-835F-482D-B6C6-9A21FE8A23A0}" destId="{E5E8A229-0F5D-4221-B109-7AECEB4BF7CD}" srcOrd="1" destOrd="0" presId="urn:microsoft.com/office/officeart/2008/layout/LinedList"/>
    <dgm:cxn modelId="{CF2010ED-D6E3-43E1-A6CA-6C0C949576C6}" type="presParOf" srcId="{36F5E23A-C8BB-4CCE-928A-5B7DFA66F52B}" destId="{79C37B69-2582-4E8F-BB34-D9F10A216EE2}" srcOrd="6" destOrd="0" presId="urn:microsoft.com/office/officeart/2008/layout/LinedList"/>
    <dgm:cxn modelId="{BC3B6E75-DD27-4567-9F85-E684E11D366B}" type="presParOf" srcId="{36F5E23A-C8BB-4CCE-928A-5B7DFA66F52B}" destId="{AC3D4140-0765-495D-9245-43EC183F8024}" srcOrd="7" destOrd="0" presId="urn:microsoft.com/office/officeart/2008/layout/LinedList"/>
    <dgm:cxn modelId="{67EE37D0-1304-49E6-804C-AF0F24B92481}" type="presParOf" srcId="{AC3D4140-0765-495D-9245-43EC183F8024}" destId="{86E75F60-BFD9-4E43-A74D-F4473C82B3DC}" srcOrd="0" destOrd="0" presId="urn:microsoft.com/office/officeart/2008/layout/LinedList"/>
    <dgm:cxn modelId="{A3940487-E5AA-46A3-81F7-36F9ECC67723}" type="presParOf" srcId="{AC3D4140-0765-495D-9245-43EC183F8024}" destId="{5362C8A4-D82C-4BE4-96F8-A153E3C75F26}" srcOrd="1" destOrd="0" presId="urn:microsoft.com/office/officeart/2008/layout/LinedList"/>
    <dgm:cxn modelId="{B077EE5D-A5C4-4CA5-BC77-5D3B5538569A}" type="presParOf" srcId="{36F5E23A-C8BB-4CCE-928A-5B7DFA66F52B}" destId="{960F32AB-99CB-4E50-9BD3-161E7C9FC693}" srcOrd="8" destOrd="0" presId="urn:microsoft.com/office/officeart/2008/layout/LinedList"/>
    <dgm:cxn modelId="{938E3E04-7B63-44A9-AD52-B9A4FDC2628B}" type="presParOf" srcId="{36F5E23A-C8BB-4CCE-928A-5B7DFA66F52B}" destId="{685FC17E-CF57-46BE-88A3-FA9EAE2C50C4}" srcOrd="9" destOrd="0" presId="urn:microsoft.com/office/officeart/2008/layout/LinedList"/>
    <dgm:cxn modelId="{91F51F99-B37D-44F8-8AB2-FA04C44ECE3D}" type="presParOf" srcId="{685FC17E-CF57-46BE-88A3-FA9EAE2C50C4}" destId="{4AEF140D-CC71-4879-AB0D-04514BA402DA}" srcOrd="0" destOrd="0" presId="urn:microsoft.com/office/officeart/2008/layout/LinedList"/>
    <dgm:cxn modelId="{A4C4CA9C-B6A4-4D42-B98E-399F5FD312F8}" type="presParOf" srcId="{685FC17E-CF57-46BE-88A3-FA9EAE2C50C4}" destId="{F4806E38-4D92-4FA6-9611-B9FA8A273C15}" srcOrd="1" destOrd="0" presId="urn:microsoft.com/office/officeart/2008/layout/LinedList"/>
    <dgm:cxn modelId="{4344C602-5D0B-4E06-AF22-F2431E891AC5}" type="presParOf" srcId="{36F5E23A-C8BB-4CCE-928A-5B7DFA66F52B}" destId="{0B4977D2-44A4-44CB-BB4B-9CB4F220A360}" srcOrd="10" destOrd="0" presId="urn:microsoft.com/office/officeart/2008/layout/LinedList"/>
    <dgm:cxn modelId="{5DD5164F-2CF3-4EB2-9914-21A4349A8532}" type="presParOf" srcId="{36F5E23A-C8BB-4CCE-928A-5B7DFA66F52B}" destId="{8CE00025-2784-44C2-87A9-D6FC3725DB5F}" srcOrd="11" destOrd="0" presId="urn:microsoft.com/office/officeart/2008/layout/LinedList"/>
    <dgm:cxn modelId="{AC240B25-1D94-4398-A675-EB6981DD2315}" type="presParOf" srcId="{8CE00025-2784-44C2-87A9-D6FC3725DB5F}" destId="{F390656B-068D-4403-8E37-1162D6C42F14}" srcOrd="0" destOrd="0" presId="urn:microsoft.com/office/officeart/2008/layout/LinedList"/>
    <dgm:cxn modelId="{FED8226A-DFD2-47B4-916A-3CD91CAA6A45}" type="presParOf" srcId="{8CE00025-2784-44C2-87A9-D6FC3725DB5F}" destId="{7D4020A6-C7FE-4E3C-8B1B-9EB20D763F7D}" srcOrd="1" destOrd="0" presId="urn:microsoft.com/office/officeart/2008/layout/LinedList"/>
    <dgm:cxn modelId="{CB5779DE-7136-4172-8BCD-7E8CD4D02E32}" type="presParOf" srcId="{36F5E23A-C8BB-4CCE-928A-5B7DFA66F52B}" destId="{FA2350B8-B997-4697-965C-8ABE77DA46D5}" srcOrd="12" destOrd="0" presId="urn:microsoft.com/office/officeart/2008/layout/LinedList"/>
    <dgm:cxn modelId="{D8F68CB8-A3E8-4FB4-A987-EE49C604F101}" type="presParOf" srcId="{36F5E23A-C8BB-4CCE-928A-5B7DFA66F52B}" destId="{E56AEFF7-1934-47D7-B1FC-E621C013E2B8}" srcOrd="13" destOrd="0" presId="urn:microsoft.com/office/officeart/2008/layout/LinedList"/>
    <dgm:cxn modelId="{D05AD06E-F262-4BA7-A8F4-2530F15EABC5}" type="presParOf" srcId="{E56AEFF7-1934-47D7-B1FC-E621C013E2B8}" destId="{3B801A04-175E-463B-8548-76EA61D42704}" srcOrd="0" destOrd="0" presId="urn:microsoft.com/office/officeart/2008/layout/LinedList"/>
    <dgm:cxn modelId="{429D8FD3-CB48-43DF-93DD-4BC58907CFE9}" type="presParOf" srcId="{E56AEFF7-1934-47D7-B1FC-E621C013E2B8}" destId="{B76230E1-81F3-4730-B1B7-252F3FEA55A4}" srcOrd="1" destOrd="0" presId="urn:microsoft.com/office/officeart/2008/layout/LinedList"/>
    <dgm:cxn modelId="{6FF4DC9D-79E4-4094-A19C-9B63A26A1C14}" type="presParOf" srcId="{36F5E23A-C8BB-4CCE-928A-5B7DFA66F52B}" destId="{AF2856A8-3B05-42E5-A0F6-1A147E1B1E07}" srcOrd="14" destOrd="0" presId="urn:microsoft.com/office/officeart/2008/layout/LinedList"/>
    <dgm:cxn modelId="{C906CFCB-3854-4A42-AF98-D34454082596}" type="presParOf" srcId="{36F5E23A-C8BB-4CCE-928A-5B7DFA66F52B}" destId="{A35A38FA-8713-470E-A1D1-7EE080608E0F}" srcOrd="15" destOrd="0" presId="urn:microsoft.com/office/officeart/2008/layout/LinedList"/>
    <dgm:cxn modelId="{4A80D924-D14F-4DD9-A428-2D2E266A0BCE}" type="presParOf" srcId="{A35A38FA-8713-470E-A1D1-7EE080608E0F}" destId="{9FCF9F62-8232-4183-9941-2A19E72BF61A}" srcOrd="0" destOrd="0" presId="urn:microsoft.com/office/officeart/2008/layout/LinedList"/>
    <dgm:cxn modelId="{C59AC8C2-84A7-4A94-9B97-D1B55948698D}" type="presParOf" srcId="{A35A38FA-8713-470E-A1D1-7EE080608E0F}" destId="{02E49D0E-0A62-486B-A26C-44846647C6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AD3263-C269-4A0F-AE18-9CDAA9D0F5D4}">
      <dgm:prSet custT="1"/>
      <dgm:spPr/>
      <dgm:t>
        <a:bodyPr anchor="ctr"/>
        <a:lstStyle/>
        <a:p>
          <a:r>
            <a:rPr lang="en-GB" sz="1800" dirty="0">
              <a:solidFill>
                <a:schemeClr val="tx1"/>
              </a:solidFill>
            </a:rPr>
            <a:t>Placement Details</a:t>
          </a:r>
          <a:endParaRPr lang="en-US" sz="1800" dirty="0">
            <a:solidFill>
              <a:schemeClr val="tx1"/>
            </a:solidFill>
          </a:endParaRPr>
        </a:p>
      </dgm:t>
    </dgm:pt>
    <dgm:pt modelId="{F3FC5AC3-D8C1-4B91-B288-FF5EEEED68D6}" type="parTrans" cxnId="{73A20EF6-C36B-484D-9A02-DD1C90868FD0}">
      <dgm:prSet/>
      <dgm:spPr/>
      <dgm:t>
        <a:bodyPr/>
        <a:lstStyle/>
        <a:p>
          <a:endParaRPr lang="en-GB"/>
        </a:p>
      </dgm:t>
    </dgm:pt>
    <dgm:pt modelId="{0A54AB24-D840-411A-840D-8200EC4D9289}" type="sibTrans" cxnId="{73A20EF6-C36B-484D-9A02-DD1C90868FD0}">
      <dgm:prSet/>
      <dgm:spPr/>
      <dgm:t>
        <a:bodyPr/>
        <a:lstStyle/>
        <a:p>
          <a:endParaRPr lang="en-GB"/>
        </a:p>
      </dgm:t>
    </dgm:pt>
    <dgm:pt modelId="{3B30281F-BF07-40E6-8C1A-A247BAFEBB81}">
      <dgm:prSet custT="1"/>
      <dgm:spPr/>
      <dgm:t>
        <a:bodyPr anchor="ctr"/>
        <a:lstStyle/>
        <a:p>
          <a:r>
            <a:rPr lang="en-GB" sz="1800" dirty="0">
              <a:solidFill>
                <a:schemeClr val="tx1"/>
              </a:solidFill>
            </a:rPr>
            <a:t>Orientation</a:t>
          </a:r>
          <a:endParaRPr lang="en-US" sz="1800" dirty="0">
            <a:solidFill>
              <a:schemeClr val="tx1"/>
            </a:solidFill>
          </a:endParaRPr>
        </a:p>
      </dgm:t>
    </dgm:pt>
    <dgm:pt modelId="{9FAC16C2-64DC-4436-A7A3-90173BEF09AA}" type="parTrans" cxnId="{52AD1202-9388-4520-BAF3-73157D902D4B}">
      <dgm:prSet/>
      <dgm:spPr/>
      <dgm:t>
        <a:bodyPr/>
        <a:lstStyle/>
        <a:p>
          <a:endParaRPr lang="en-GB"/>
        </a:p>
      </dgm:t>
    </dgm:pt>
    <dgm:pt modelId="{5DB9642C-A6F9-4756-ABC9-9B5B570BD3B5}" type="sibTrans" cxnId="{52AD1202-9388-4520-BAF3-73157D902D4B}">
      <dgm:prSet/>
      <dgm:spPr/>
      <dgm:t>
        <a:bodyPr/>
        <a:lstStyle/>
        <a:p>
          <a:endParaRPr lang="en-GB"/>
        </a:p>
      </dgm:t>
    </dgm:pt>
    <dgm:pt modelId="{C390A9B2-2508-4CB5-9DE8-C43F6B1D2B38}">
      <dgm:prSet custT="1"/>
      <dgm:spPr/>
      <dgm:t>
        <a:bodyPr anchor="ctr"/>
        <a:lstStyle/>
        <a:p>
          <a:r>
            <a:rPr lang="en-GB" sz="1800" dirty="0">
              <a:solidFill>
                <a:schemeClr val="tx1"/>
              </a:solidFill>
            </a:rPr>
            <a:t>Initial Interview</a:t>
          </a:r>
          <a:endParaRPr lang="en-US" sz="1800" dirty="0">
            <a:solidFill>
              <a:schemeClr val="tx1"/>
            </a:solidFill>
          </a:endParaRPr>
        </a:p>
      </dgm:t>
    </dgm:pt>
    <dgm:pt modelId="{2191662C-0E0E-45F8-A76B-606BB70928B9}" type="parTrans" cxnId="{ECB34263-F5EA-4FD0-ADD6-1C51562365AE}">
      <dgm:prSet/>
      <dgm:spPr/>
      <dgm:t>
        <a:bodyPr/>
        <a:lstStyle/>
        <a:p>
          <a:endParaRPr lang="en-GB"/>
        </a:p>
      </dgm:t>
    </dgm:pt>
    <dgm:pt modelId="{DA014D11-6042-40BF-AD77-63E7A12F2DAF}" type="sibTrans" cxnId="{ECB34263-F5EA-4FD0-ADD6-1C51562365AE}">
      <dgm:prSet/>
      <dgm:spPr/>
      <dgm:t>
        <a:bodyPr/>
        <a:lstStyle/>
        <a:p>
          <a:endParaRPr lang="en-GB"/>
        </a:p>
      </dgm:t>
    </dgm:pt>
    <dgm:pt modelId="{84A59ECE-8812-4321-940D-6D170F48E967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Professional Values and Reflection</a:t>
          </a:r>
          <a:endParaRPr lang="en-US" sz="1800" b="0" dirty="0">
            <a:solidFill>
              <a:schemeClr val="tx1"/>
            </a:solidFill>
          </a:endParaRPr>
        </a:p>
      </dgm:t>
    </dgm:pt>
    <dgm:pt modelId="{C093280F-FDFB-49B6-85FF-CF90634CAB1D}" type="parTrans" cxnId="{3953B194-01CD-49A5-90C6-46D05EF12DA9}">
      <dgm:prSet/>
      <dgm:spPr/>
      <dgm:t>
        <a:bodyPr/>
        <a:lstStyle/>
        <a:p>
          <a:endParaRPr lang="en-GB"/>
        </a:p>
      </dgm:t>
    </dgm:pt>
    <dgm:pt modelId="{92BF27FE-BDAE-456F-BC2F-D59DE5485487}" type="sibTrans" cxnId="{3953B194-01CD-49A5-90C6-46D05EF12DA9}">
      <dgm:prSet/>
      <dgm:spPr/>
      <dgm:t>
        <a:bodyPr/>
        <a:lstStyle/>
        <a:p>
          <a:endParaRPr lang="en-GB"/>
        </a:p>
      </dgm:t>
    </dgm:pt>
    <dgm:pt modelId="{FE2F2076-0CF1-422A-B328-F13D1756AF2B}">
      <dgm:prSet custT="1"/>
      <dgm:spPr/>
      <dgm:t>
        <a:bodyPr anchor="ctr"/>
        <a:lstStyle/>
        <a:p>
          <a:r>
            <a:rPr lang="en-GB" sz="1800" dirty="0">
              <a:solidFill>
                <a:schemeClr val="tx1"/>
              </a:solidFill>
            </a:rPr>
            <a:t>Mid Point Interview</a:t>
          </a:r>
          <a:endParaRPr lang="en-US" sz="1800" dirty="0">
            <a:solidFill>
              <a:schemeClr val="tx1"/>
            </a:solidFill>
          </a:endParaRPr>
        </a:p>
      </dgm:t>
    </dgm:pt>
    <dgm:pt modelId="{3FEA17B7-FB6B-465C-8EED-5F94CAEA7FA4}" type="parTrans" cxnId="{0BF111CC-9FBB-4213-9481-E18AA99577A1}">
      <dgm:prSet/>
      <dgm:spPr/>
      <dgm:t>
        <a:bodyPr/>
        <a:lstStyle/>
        <a:p>
          <a:endParaRPr lang="en-GB"/>
        </a:p>
      </dgm:t>
    </dgm:pt>
    <dgm:pt modelId="{EFB4AE57-FABD-4B21-B9E8-AA63849D7E27}" type="sibTrans" cxnId="{0BF111CC-9FBB-4213-9481-E18AA99577A1}">
      <dgm:prSet/>
      <dgm:spPr/>
      <dgm:t>
        <a:bodyPr/>
        <a:lstStyle/>
        <a:p>
          <a:endParaRPr lang="en-GB"/>
        </a:p>
      </dgm:t>
    </dgm:pt>
    <dgm:pt modelId="{256113AB-EDD9-492D-A36B-851216B25075}">
      <dgm:prSet custT="1"/>
      <dgm:spPr/>
      <dgm:t>
        <a:bodyPr anchor="ctr"/>
        <a:lstStyle/>
        <a:p>
          <a:r>
            <a:rPr lang="en-GB" sz="1800" dirty="0">
              <a:solidFill>
                <a:schemeClr val="tx1"/>
              </a:solidFill>
            </a:rPr>
            <a:t>Mid Point Assessment</a:t>
          </a:r>
          <a:endParaRPr lang="en-US" sz="1800" dirty="0">
            <a:solidFill>
              <a:schemeClr val="tx1"/>
            </a:solidFill>
          </a:endParaRPr>
        </a:p>
      </dgm:t>
    </dgm:pt>
    <dgm:pt modelId="{664C4919-207C-4C0E-B147-7589AC654A01}" type="parTrans" cxnId="{5BD18993-1B39-47D2-8DD1-9AE08FA48492}">
      <dgm:prSet/>
      <dgm:spPr/>
      <dgm:t>
        <a:bodyPr/>
        <a:lstStyle/>
        <a:p>
          <a:endParaRPr lang="en-GB"/>
        </a:p>
      </dgm:t>
    </dgm:pt>
    <dgm:pt modelId="{706A82D4-4232-4A81-9FB4-9358C4AB354F}" type="sibTrans" cxnId="{5BD18993-1B39-47D2-8DD1-9AE08FA48492}">
      <dgm:prSet/>
      <dgm:spPr/>
      <dgm:t>
        <a:bodyPr/>
        <a:lstStyle/>
        <a:p>
          <a:endParaRPr lang="en-GB"/>
        </a:p>
      </dgm:t>
    </dgm:pt>
    <dgm:pt modelId="{6C557E68-94CC-44A4-8DF0-CA0D7DE2A54E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Assessment of Proficiencies</a:t>
          </a:r>
          <a:endParaRPr lang="en-US" sz="1800" b="0" dirty="0">
            <a:solidFill>
              <a:schemeClr val="tx1"/>
            </a:solidFill>
          </a:endParaRPr>
        </a:p>
      </dgm:t>
    </dgm:pt>
    <dgm:pt modelId="{227C6D6E-8D33-4A4E-B0AF-2E67E9EC93E2}" type="parTrans" cxnId="{5433066D-E20A-42A7-91E1-C1D522247F7D}">
      <dgm:prSet/>
      <dgm:spPr/>
      <dgm:t>
        <a:bodyPr/>
        <a:lstStyle/>
        <a:p>
          <a:endParaRPr lang="en-GB"/>
        </a:p>
      </dgm:t>
    </dgm:pt>
    <dgm:pt modelId="{50D5229E-DEE7-4A0E-9918-376A439646DA}" type="sibTrans" cxnId="{5433066D-E20A-42A7-91E1-C1D522247F7D}">
      <dgm:prSet/>
      <dgm:spPr/>
      <dgm:t>
        <a:bodyPr/>
        <a:lstStyle/>
        <a:p>
          <a:endParaRPr lang="en-GB"/>
        </a:p>
      </dgm:t>
    </dgm:pt>
    <dgm:pt modelId="{8423E056-0B3E-40C4-9DBB-1448DD0E34BC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Episode of Care</a:t>
          </a:r>
          <a:endParaRPr lang="en-US" sz="1800" b="0" dirty="0">
            <a:solidFill>
              <a:schemeClr val="tx1"/>
            </a:solidFill>
          </a:endParaRPr>
        </a:p>
      </dgm:t>
    </dgm:pt>
    <dgm:pt modelId="{1479BC6D-175C-4205-AB4C-89F769FD826C}" type="parTrans" cxnId="{C1C4F419-B910-464F-A928-77A5E2BBE1C2}">
      <dgm:prSet/>
      <dgm:spPr/>
      <dgm:t>
        <a:bodyPr/>
        <a:lstStyle/>
        <a:p>
          <a:endParaRPr lang="en-GB"/>
        </a:p>
      </dgm:t>
    </dgm:pt>
    <dgm:pt modelId="{97C6BD5D-8B37-4C21-80F4-55266A9BCA2C}" type="sibTrans" cxnId="{C1C4F419-B910-464F-A928-77A5E2BBE1C2}">
      <dgm:prSet/>
      <dgm:spPr/>
      <dgm:t>
        <a:bodyPr/>
        <a:lstStyle/>
        <a:p>
          <a:endParaRPr lang="en-GB"/>
        </a:p>
      </dgm:t>
    </dgm:pt>
    <dgm:pt modelId="{BC995061-609A-44B2-BFF3-4B7B5A786E23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Medicines Management and Reflection</a:t>
          </a:r>
          <a:endParaRPr lang="en-US" sz="1800" b="0" dirty="0">
            <a:solidFill>
              <a:schemeClr val="tx1"/>
            </a:solidFill>
          </a:endParaRPr>
        </a:p>
      </dgm:t>
    </dgm:pt>
    <dgm:pt modelId="{393C8FF3-25E0-4A06-87AB-B65F60AD2F64}" type="parTrans" cxnId="{AAAB07E2-DED7-4A79-B6DF-C04F97DC4E00}">
      <dgm:prSet/>
      <dgm:spPr/>
      <dgm:t>
        <a:bodyPr/>
        <a:lstStyle/>
        <a:p>
          <a:endParaRPr lang="en-GB"/>
        </a:p>
      </dgm:t>
    </dgm:pt>
    <dgm:pt modelId="{81F3DB3D-ABBD-4ACB-8F10-7D1144845553}" type="sibTrans" cxnId="{AAAB07E2-DED7-4A79-B6DF-C04F97DC4E00}">
      <dgm:prSet/>
      <dgm:spPr/>
      <dgm:t>
        <a:bodyPr/>
        <a:lstStyle/>
        <a:p>
          <a:endParaRPr lang="en-GB"/>
        </a:p>
      </dgm:t>
    </dgm:pt>
    <dgm:pt modelId="{C4BC0E65-7419-4787-83AD-2FB43143FF70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Worked hours</a:t>
          </a:r>
          <a:endParaRPr lang="en-US" sz="1800" b="0" dirty="0">
            <a:solidFill>
              <a:schemeClr val="tx1"/>
            </a:solidFill>
          </a:endParaRPr>
        </a:p>
      </dgm:t>
    </dgm:pt>
    <dgm:pt modelId="{A5025BD3-0BF6-408F-844D-B3483933C0C9}" type="parTrans" cxnId="{94BA8129-EB3B-4EF3-821D-712B9A86F0E7}">
      <dgm:prSet/>
      <dgm:spPr/>
      <dgm:t>
        <a:bodyPr/>
        <a:lstStyle/>
        <a:p>
          <a:endParaRPr lang="en-GB"/>
        </a:p>
      </dgm:t>
    </dgm:pt>
    <dgm:pt modelId="{05358C3A-66FE-4430-B2A7-0208EAF02374}" type="sibTrans" cxnId="{94BA8129-EB3B-4EF3-821D-712B9A86F0E7}">
      <dgm:prSet/>
      <dgm:spPr/>
      <dgm:t>
        <a:bodyPr/>
        <a:lstStyle/>
        <a:p>
          <a:endParaRPr lang="en-GB"/>
        </a:p>
      </dgm:t>
    </dgm:pt>
    <dgm:pt modelId="{269E178C-9114-45EC-B19C-778AFF04AF0A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Final Assessment and Interview</a:t>
          </a:r>
          <a:endParaRPr lang="en-US" sz="1800" b="0" dirty="0">
            <a:solidFill>
              <a:schemeClr val="tx1"/>
            </a:solidFill>
          </a:endParaRPr>
        </a:p>
      </dgm:t>
    </dgm:pt>
    <dgm:pt modelId="{26A37C18-9A2E-4DA8-95CF-1B4F1BDE7070}" type="parTrans" cxnId="{E887B86A-02D3-4AC3-89C7-D9BA3375B02D}">
      <dgm:prSet/>
      <dgm:spPr/>
      <dgm:t>
        <a:bodyPr/>
        <a:lstStyle/>
        <a:p>
          <a:endParaRPr lang="en-GB"/>
        </a:p>
      </dgm:t>
    </dgm:pt>
    <dgm:pt modelId="{440F4500-3ABC-4936-8DF5-2D87BD06CDBD}" type="sibTrans" cxnId="{E887B86A-02D3-4AC3-89C7-D9BA3375B02D}">
      <dgm:prSet/>
      <dgm:spPr/>
      <dgm:t>
        <a:bodyPr/>
        <a:lstStyle/>
        <a:p>
          <a:endParaRPr lang="en-GB"/>
        </a:p>
      </dgm:t>
    </dgm:pt>
    <dgm:pt modelId="{E41D75E9-2DA2-45AA-BE7F-6CAF463B2BFB}">
      <dgm:prSet custT="1"/>
      <dgm:spPr/>
      <dgm:t>
        <a:bodyPr anchor="ctr"/>
        <a:lstStyle/>
        <a:p>
          <a:r>
            <a:rPr lang="en-GB" sz="1800" b="0" dirty="0">
              <a:solidFill>
                <a:schemeClr val="tx1"/>
              </a:solidFill>
            </a:rPr>
            <a:t>Ongoing Achievement Record (OAR)</a:t>
          </a:r>
          <a:endParaRPr lang="en-US" sz="1800" b="0" dirty="0">
            <a:solidFill>
              <a:schemeClr val="tx1"/>
            </a:solidFill>
          </a:endParaRPr>
        </a:p>
      </dgm:t>
    </dgm:pt>
    <dgm:pt modelId="{D897C865-731C-4017-AD15-66D155A0E5BE}" type="parTrans" cxnId="{225D3B72-18E7-4F7A-8E76-D9BDE250D12A}">
      <dgm:prSet/>
      <dgm:spPr/>
      <dgm:t>
        <a:bodyPr/>
        <a:lstStyle/>
        <a:p>
          <a:endParaRPr lang="en-GB"/>
        </a:p>
      </dgm:t>
    </dgm:pt>
    <dgm:pt modelId="{214E353B-16DE-484C-8BF1-36E6423868C4}" type="sibTrans" cxnId="{225D3B72-18E7-4F7A-8E76-D9BDE250D12A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A36A1683-0F75-40B0-900B-932577567138}" type="pres">
      <dgm:prSet presAssocID="{56AD3263-C269-4A0F-AE18-9CDAA9D0F5D4}" presName="thickLine" presStyleLbl="alignNode1" presStyleIdx="0" presStyleCnt="12"/>
      <dgm:spPr/>
    </dgm:pt>
    <dgm:pt modelId="{62DB188F-2D9C-4657-B8B7-2F9F566F6FF1}" type="pres">
      <dgm:prSet presAssocID="{56AD3263-C269-4A0F-AE18-9CDAA9D0F5D4}" presName="horz1" presStyleCnt="0"/>
      <dgm:spPr/>
    </dgm:pt>
    <dgm:pt modelId="{D30ED138-B827-458F-8089-F95668826621}" type="pres">
      <dgm:prSet presAssocID="{56AD3263-C269-4A0F-AE18-9CDAA9D0F5D4}" presName="tx1" presStyleLbl="revTx" presStyleIdx="0" presStyleCnt="12"/>
      <dgm:spPr/>
    </dgm:pt>
    <dgm:pt modelId="{4571CB9E-614B-48A1-9BF5-1E5A8527BD44}" type="pres">
      <dgm:prSet presAssocID="{56AD3263-C269-4A0F-AE18-9CDAA9D0F5D4}" presName="vert1" presStyleCnt="0"/>
      <dgm:spPr/>
    </dgm:pt>
    <dgm:pt modelId="{0FA0C6E2-D9F3-4428-BCCF-D796A111A353}" type="pres">
      <dgm:prSet presAssocID="{3B30281F-BF07-40E6-8C1A-A247BAFEBB81}" presName="thickLine" presStyleLbl="alignNode1" presStyleIdx="1" presStyleCnt="12"/>
      <dgm:spPr/>
    </dgm:pt>
    <dgm:pt modelId="{4CF748A5-0FFF-477B-B611-DE096C353088}" type="pres">
      <dgm:prSet presAssocID="{3B30281F-BF07-40E6-8C1A-A247BAFEBB81}" presName="horz1" presStyleCnt="0"/>
      <dgm:spPr/>
    </dgm:pt>
    <dgm:pt modelId="{835DDFB7-340C-45CF-BA3B-26E6D44C5114}" type="pres">
      <dgm:prSet presAssocID="{3B30281F-BF07-40E6-8C1A-A247BAFEBB81}" presName="tx1" presStyleLbl="revTx" presStyleIdx="1" presStyleCnt="12"/>
      <dgm:spPr/>
    </dgm:pt>
    <dgm:pt modelId="{E7D862FF-8FF1-4E22-AF8F-CBAC364347FC}" type="pres">
      <dgm:prSet presAssocID="{3B30281F-BF07-40E6-8C1A-A247BAFEBB81}" presName="vert1" presStyleCnt="0"/>
      <dgm:spPr/>
    </dgm:pt>
    <dgm:pt modelId="{EEAEEB05-2A73-4895-858A-5CE65F7A44DF}" type="pres">
      <dgm:prSet presAssocID="{C390A9B2-2508-4CB5-9DE8-C43F6B1D2B38}" presName="thickLine" presStyleLbl="alignNode1" presStyleIdx="2" presStyleCnt="12"/>
      <dgm:spPr/>
    </dgm:pt>
    <dgm:pt modelId="{D2D22E34-76C3-42A6-8280-0FAB79DE3D4A}" type="pres">
      <dgm:prSet presAssocID="{C390A9B2-2508-4CB5-9DE8-C43F6B1D2B38}" presName="horz1" presStyleCnt="0"/>
      <dgm:spPr/>
    </dgm:pt>
    <dgm:pt modelId="{BE663564-ED0E-4312-803D-1BA57FC8A79C}" type="pres">
      <dgm:prSet presAssocID="{C390A9B2-2508-4CB5-9DE8-C43F6B1D2B38}" presName="tx1" presStyleLbl="revTx" presStyleIdx="2" presStyleCnt="12"/>
      <dgm:spPr/>
    </dgm:pt>
    <dgm:pt modelId="{3C9622FC-9DEF-4C32-9621-0E54EA1103AA}" type="pres">
      <dgm:prSet presAssocID="{C390A9B2-2508-4CB5-9DE8-C43F6B1D2B38}" presName="vert1" presStyleCnt="0"/>
      <dgm:spPr/>
    </dgm:pt>
    <dgm:pt modelId="{1A293AB4-EF98-42B7-B8F9-20457690DD75}" type="pres">
      <dgm:prSet presAssocID="{84A59ECE-8812-4321-940D-6D170F48E967}" presName="thickLine" presStyleLbl="alignNode1" presStyleIdx="3" presStyleCnt="12"/>
      <dgm:spPr/>
    </dgm:pt>
    <dgm:pt modelId="{CD1FF065-6833-42CC-8881-3349200BD07E}" type="pres">
      <dgm:prSet presAssocID="{84A59ECE-8812-4321-940D-6D170F48E967}" presName="horz1" presStyleCnt="0"/>
      <dgm:spPr/>
    </dgm:pt>
    <dgm:pt modelId="{1EE051E7-5044-4588-BCFC-01816662AF91}" type="pres">
      <dgm:prSet presAssocID="{84A59ECE-8812-4321-940D-6D170F48E967}" presName="tx1" presStyleLbl="revTx" presStyleIdx="3" presStyleCnt="12"/>
      <dgm:spPr/>
    </dgm:pt>
    <dgm:pt modelId="{7D2C3888-519C-4CC1-9E13-969298B6D7E6}" type="pres">
      <dgm:prSet presAssocID="{84A59ECE-8812-4321-940D-6D170F48E967}" presName="vert1" presStyleCnt="0"/>
      <dgm:spPr/>
    </dgm:pt>
    <dgm:pt modelId="{84332B81-E218-4651-A9E1-813CA4AFB8DA}" type="pres">
      <dgm:prSet presAssocID="{FE2F2076-0CF1-422A-B328-F13D1756AF2B}" presName="thickLine" presStyleLbl="alignNode1" presStyleIdx="4" presStyleCnt="12"/>
      <dgm:spPr/>
    </dgm:pt>
    <dgm:pt modelId="{F3881D67-6177-4A7A-A0A0-7AF0A0E6916C}" type="pres">
      <dgm:prSet presAssocID="{FE2F2076-0CF1-422A-B328-F13D1756AF2B}" presName="horz1" presStyleCnt="0"/>
      <dgm:spPr/>
    </dgm:pt>
    <dgm:pt modelId="{A330EF0A-6992-4D4B-AE09-72E9BFD3F73B}" type="pres">
      <dgm:prSet presAssocID="{FE2F2076-0CF1-422A-B328-F13D1756AF2B}" presName="tx1" presStyleLbl="revTx" presStyleIdx="4" presStyleCnt="12"/>
      <dgm:spPr/>
    </dgm:pt>
    <dgm:pt modelId="{345A02F3-08DD-4DF1-99A0-897DB7617730}" type="pres">
      <dgm:prSet presAssocID="{FE2F2076-0CF1-422A-B328-F13D1756AF2B}" presName="vert1" presStyleCnt="0"/>
      <dgm:spPr/>
    </dgm:pt>
    <dgm:pt modelId="{C7BD0D9E-A119-44C6-9644-F4D4973E6071}" type="pres">
      <dgm:prSet presAssocID="{256113AB-EDD9-492D-A36B-851216B25075}" presName="thickLine" presStyleLbl="alignNode1" presStyleIdx="5" presStyleCnt="12"/>
      <dgm:spPr/>
    </dgm:pt>
    <dgm:pt modelId="{96D2991D-2329-40A8-8887-1880A71FEAEC}" type="pres">
      <dgm:prSet presAssocID="{256113AB-EDD9-492D-A36B-851216B25075}" presName="horz1" presStyleCnt="0"/>
      <dgm:spPr/>
    </dgm:pt>
    <dgm:pt modelId="{629328A3-9016-444B-921A-47C63329A73E}" type="pres">
      <dgm:prSet presAssocID="{256113AB-EDD9-492D-A36B-851216B25075}" presName="tx1" presStyleLbl="revTx" presStyleIdx="5" presStyleCnt="12"/>
      <dgm:spPr/>
    </dgm:pt>
    <dgm:pt modelId="{2C708E4E-0F85-42DA-ACBC-59A92D2078A9}" type="pres">
      <dgm:prSet presAssocID="{256113AB-EDD9-492D-A36B-851216B25075}" presName="vert1" presStyleCnt="0"/>
      <dgm:spPr/>
    </dgm:pt>
    <dgm:pt modelId="{76B3F8C5-548C-45DD-8FDB-505F0B696537}" type="pres">
      <dgm:prSet presAssocID="{6C557E68-94CC-44A4-8DF0-CA0D7DE2A54E}" presName="thickLine" presStyleLbl="alignNode1" presStyleIdx="6" presStyleCnt="12"/>
      <dgm:spPr/>
    </dgm:pt>
    <dgm:pt modelId="{08C143AB-EF83-4558-8566-3FB4E346D93A}" type="pres">
      <dgm:prSet presAssocID="{6C557E68-94CC-44A4-8DF0-CA0D7DE2A54E}" presName="horz1" presStyleCnt="0"/>
      <dgm:spPr/>
    </dgm:pt>
    <dgm:pt modelId="{66B6C761-4977-4E41-8E35-04B433ACFF7C}" type="pres">
      <dgm:prSet presAssocID="{6C557E68-94CC-44A4-8DF0-CA0D7DE2A54E}" presName="tx1" presStyleLbl="revTx" presStyleIdx="6" presStyleCnt="12"/>
      <dgm:spPr/>
    </dgm:pt>
    <dgm:pt modelId="{42345A6D-140C-428A-A5C2-7B1CA6897632}" type="pres">
      <dgm:prSet presAssocID="{6C557E68-94CC-44A4-8DF0-CA0D7DE2A54E}" presName="vert1" presStyleCnt="0"/>
      <dgm:spPr/>
    </dgm:pt>
    <dgm:pt modelId="{B5C56AEB-6CAD-4E8C-BD99-D1289607A247}" type="pres">
      <dgm:prSet presAssocID="{8423E056-0B3E-40C4-9DBB-1448DD0E34BC}" presName="thickLine" presStyleLbl="alignNode1" presStyleIdx="7" presStyleCnt="12"/>
      <dgm:spPr/>
    </dgm:pt>
    <dgm:pt modelId="{72FC041A-7B4E-41B2-B6C3-B34703201C5B}" type="pres">
      <dgm:prSet presAssocID="{8423E056-0B3E-40C4-9DBB-1448DD0E34BC}" presName="horz1" presStyleCnt="0"/>
      <dgm:spPr/>
    </dgm:pt>
    <dgm:pt modelId="{39AEE474-01A7-4197-A0D5-F21C96732FCC}" type="pres">
      <dgm:prSet presAssocID="{8423E056-0B3E-40C4-9DBB-1448DD0E34BC}" presName="tx1" presStyleLbl="revTx" presStyleIdx="7" presStyleCnt="12"/>
      <dgm:spPr/>
    </dgm:pt>
    <dgm:pt modelId="{0D7AD491-C5D0-4B1F-91E8-51D95685193D}" type="pres">
      <dgm:prSet presAssocID="{8423E056-0B3E-40C4-9DBB-1448DD0E34BC}" presName="vert1" presStyleCnt="0"/>
      <dgm:spPr/>
    </dgm:pt>
    <dgm:pt modelId="{086E8435-C91E-4A6B-892D-54DFF559D019}" type="pres">
      <dgm:prSet presAssocID="{BC995061-609A-44B2-BFF3-4B7B5A786E23}" presName="thickLine" presStyleLbl="alignNode1" presStyleIdx="8" presStyleCnt="12"/>
      <dgm:spPr/>
    </dgm:pt>
    <dgm:pt modelId="{A6893210-8B05-4419-B06F-5D7FEA61A034}" type="pres">
      <dgm:prSet presAssocID="{BC995061-609A-44B2-BFF3-4B7B5A786E23}" presName="horz1" presStyleCnt="0"/>
      <dgm:spPr/>
    </dgm:pt>
    <dgm:pt modelId="{17CDB6C0-E782-4954-8304-C6C463E22D46}" type="pres">
      <dgm:prSet presAssocID="{BC995061-609A-44B2-BFF3-4B7B5A786E23}" presName="tx1" presStyleLbl="revTx" presStyleIdx="8" presStyleCnt="12"/>
      <dgm:spPr/>
    </dgm:pt>
    <dgm:pt modelId="{76B39689-AEFC-4FAD-9F42-CCEB4FC89D32}" type="pres">
      <dgm:prSet presAssocID="{BC995061-609A-44B2-BFF3-4B7B5A786E23}" presName="vert1" presStyleCnt="0"/>
      <dgm:spPr/>
    </dgm:pt>
    <dgm:pt modelId="{CA0C9397-16A9-4085-B9B6-906F9889F129}" type="pres">
      <dgm:prSet presAssocID="{C4BC0E65-7419-4787-83AD-2FB43143FF70}" presName="thickLine" presStyleLbl="alignNode1" presStyleIdx="9" presStyleCnt="12"/>
      <dgm:spPr/>
    </dgm:pt>
    <dgm:pt modelId="{54710C23-5A66-4663-8055-E5D131D1C1C5}" type="pres">
      <dgm:prSet presAssocID="{C4BC0E65-7419-4787-83AD-2FB43143FF70}" presName="horz1" presStyleCnt="0"/>
      <dgm:spPr/>
    </dgm:pt>
    <dgm:pt modelId="{D241A7EE-92D4-4D5C-849E-E526797DCEC3}" type="pres">
      <dgm:prSet presAssocID="{C4BC0E65-7419-4787-83AD-2FB43143FF70}" presName="tx1" presStyleLbl="revTx" presStyleIdx="9" presStyleCnt="12"/>
      <dgm:spPr/>
    </dgm:pt>
    <dgm:pt modelId="{E1C17915-F06C-4366-BB84-1F8048536A7D}" type="pres">
      <dgm:prSet presAssocID="{C4BC0E65-7419-4787-83AD-2FB43143FF70}" presName="vert1" presStyleCnt="0"/>
      <dgm:spPr/>
    </dgm:pt>
    <dgm:pt modelId="{882DABB8-ABCD-443F-A0EF-4DBE928F9D84}" type="pres">
      <dgm:prSet presAssocID="{269E178C-9114-45EC-B19C-778AFF04AF0A}" presName="thickLine" presStyleLbl="alignNode1" presStyleIdx="10" presStyleCnt="12"/>
      <dgm:spPr/>
    </dgm:pt>
    <dgm:pt modelId="{A0A8E57B-B64D-4F1D-9D0D-2B6C38A45CA2}" type="pres">
      <dgm:prSet presAssocID="{269E178C-9114-45EC-B19C-778AFF04AF0A}" presName="horz1" presStyleCnt="0"/>
      <dgm:spPr/>
    </dgm:pt>
    <dgm:pt modelId="{C3B4501B-3705-41FB-AA78-961FA834B2AC}" type="pres">
      <dgm:prSet presAssocID="{269E178C-9114-45EC-B19C-778AFF04AF0A}" presName="tx1" presStyleLbl="revTx" presStyleIdx="10" presStyleCnt="12"/>
      <dgm:spPr/>
    </dgm:pt>
    <dgm:pt modelId="{05447ECC-FA50-4F8E-9E55-8A12E3129F22}" type="pres">
      <dgm:prSet presAssocID="{269E178C-9114-45EC-B19C-778AFF04AF0A}" presName="vert1" presStyleCnt="0"/>
      <dgm:spPr/>
    </dgm:pt>
    <dgm:pt modelId="{9F841249-C149-42A3-963A-E22A473A0206}" type="pres">
      <dgm:prSet presAssocID="{E41D75E9-2DA2-45AA-BE7F-6CAF463B2BFB}" presName="thickLine" presStyleLbl="alignNode1" presStyleIdx="11" presStyleCnt="12"/>
      <dgm:spPr/>
    </dgm:pt>
    <dgm:pt modelId="{992B7E2D-754D-47DF-B988-8197457FD3EE}" type="pres">
      <dgm:prSet presAssocID="{E41D75E9-2DA2-45AA-BE7F-6CAF463B2BFB}" presName="horz1" presStyleCnt="0"/>
      <dgm:spPr/>
    </dgm:pt>
    <dgm:pt modelId="{580926F8-5A72-437F-ADD5-B7794637D2E0}" type="pres">
      <dgm:prSet presAssocID="{E41D75E9-2DA2-45AA-BE7F-6CAF463B2BFB}" presName="tx1" presStyleLbl="revTx" presStyleIdx="11" presStyleCnt="12"/>
      <dgm:spPr/>
    </dgm:pt>
    <dgm:pt modelId="{41A91BD9-6558-4A7F-93EC-E57E4DFE2FC1}" type="pres">
      <dgm:prSet presAssocID="{E41D75E9-2DA2-45AA-BE7F-6CAF463B2BFB}" presName="vert1" presStyleCnt="0"/>
      <dgm:spPr/>
    </dgm:pt>
  </dgm:ptLst>
  <dgm:cxnLst>
    <dgm:cxn modelId="{52AD1202-9388-4520-BAF3-73157D902D4B}" srcId="{BE453958-38A9-4FC7-830F-9B3F297699B3}" destId="{3B30281F-BF07-40E6-8C1A-A247BAFEBB81}" srcOrd="1" destOrd="0" parTransId="{9FAC16C2-64DC-4436-A7A3-90173BEF09AA}" sibTransId="{5DB9642C-A6F9-4756-ABC9-9B5B570BD3B5}"/>
    <dgm:cxn modelId="{13E59D06-0F61-4168-908A-60105DCF57C0}" type="presOf" srcId="{6C557E68-94CC-44A4-8DF0-CA0D7DE2A54E}" destId="{66B6C761-4977-4E41-8E35-04B433ACFF7C}" srcOrd="0" destOrd="0" presId="urn:microsoft.com/office/officeart/2008/layout/LinedList"/>
    <dgm:cxn modelId="{0D242108-42A7-4367-B103-7D2756E234CE}" type="presOf" srcId="{269E178C-9114-45EC-B19C-778AFF04AF0A}" destId="{C3B4501B-3705-41FB-AA78-961FA834B2AC}" srcOrd="0" destOrd="0" presId="urn:microsoft.com/office/officeart/2008/layout/LinedList"/>
    <dgm:cxn modelId="{4A86360D-DFDB-4FA0-808A-C7A88D0EF760}" type="presOf" srcId="{C4BC0E65-7419-4787-83AD-2FB43143FF70}" destId="{D241A7EE-92D4-4D5C-849E-E526797DCEC3}" srcOrd="0" destOrd="0" presId="urn:microsoft.com/office/officeart/2008/layout/LinedList"/>
    <dgm:cxn modelId="{C1C4F419-B910-464F-A928-77A5E2BBE1C2}" srcId="{BE453958-38A9-4FC7-830F-9B3F297699B3}" destId="{8423E056-0B3E-40C4-9DBB-1448DD0E34BC}" srcOrd="7" destOrd="0" parTransId="{1479BC6D-175C-4205-AB4C-89F769FD826C}" sibTransId="{97C6BD5D-8B37-4C21-80F4-55266A9BCA2C}"/>
    <dgm:cxn modelId="{94BA8129-EB3B-4EF3-821D-712B9A86F0E7}" srcId="{BE453958-38A9-4FC7-830F-9B3F297699B3}" destId="{C4BC0E65-7419-4787-83AD-2FB43143FF70}" srcOrd="9" destOrd="0" parTransId="{A5025BD3-0BF6-408F-844D-B3483933C0C9}" sibTransId="{05358C3A-66FE-4430-B2A7-0208EAF02374}"/>
    <dgm:cxn modelId="{46069930-43AC-4175-A318-FFDB18C47C88}" type="presOf" srcId="{56AD3263-C269-4A0F-AE18-9CDAA9D0F5D4}" destId="{D30ED138-B827-458F-8089-F95668826621}" srcOrd="0" destOrd="0" presId="urn:microsoft.com/office/officeart/2008/layout/LinedList"/>
    <dgm:cxn modelId="{FE0F133F-D80B-4D38-AA80-6B0E749F4B18}" type="presOf" srcId="{C390A9B2-2508-4CB5-9DE8-C43F6B1D2B38}" destId="{BE663564-ED0E-4312-803D-1BA57FC8A79C}" srcOrd="0" destOrd="0" presId="urn:microsoft.com/office/officeart/2008/layout/LinedList"/>
    <dgm:cxn modelId="{AD79FB60-EC88-46D8-8A3D-02DC8A9BB68F}" type="presOf" srcId="{BC995061-609A-44B2-BFF3-4B7B5A786E23}" destId="{17CDB6C0-E782-4954-8304-C6C463E22D46}" srcOrd="0" destOrd="0" presId="urn:microsoft.com/office/officeart/2008/layout/LinedList"/>
    <dgm:cxn modelId="{ECB34263-F5EA-4FD0-ADD6-1C51562365AE}" srcId="{BE453958-38A9-4FC7-830F-9B3F297699B3}" destId="{C390A9B2-2508-4CB5-9DE8-C43F6B1D2B38}" srcOrd="2" destOrd="0" parTransId="{2191662C-0E0E-45F8-A76B-606BB70928B9}" sibTransId="{DA014D11-6042-40BF-AD77-63E7A12F2DAF}"/>
    <dgm:cxn modelId="{E887B86A-02D3-4AC3-89C7-D9BA3375B02D}" srcId="{BE453958-38A9-4FC7-830F-9B3F297699B3}" destId="{269E178C-9114-45EC-B19C-778AFF04AF0A}" srcOrd="10" destOrd="0" parTransId="{26A37C18-9A2E-4DA8-95CF-1B4F1BDE7070}" sibTransId="{440F4500-3ABC-4936-8DF5-2D87BD06CDBD}"/>
    <dgm:cxn modelId="{5433066D-E20A-42A7-91E1-C1D522247F7D}" srcId="{BE453958-38A9-4FC7-830F-9B3F297699B3}" destId="{6C557E68-94CC-44A4-8DF0-CA0D7DE2A54E}" srcOrd="6" destOrd="0" parTransId="{227C6D6E-8D33-4A4E-B0AF-2E67E9EC93E2}" sibTransId="{50D5229E-DEE7-4A0E-9918-376A439646DA}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225D3B72-18E7-4F7A-8E76-D9BDE250D12A}" srcId="{BE453958-38A9-4FC7-830F-9B3F297699B3}" destId="{E41D75E9-2DA2-45AA-BE7F-6CAF463B2BFB}" srcOrd="11" destOrd="0" parTransId="{D897C865-731C-4017-AD15-66D155A0E5BE}" sibTransId="{214E353B-16DE-484C-8BF1-36E6423868C4}"/>
    <dgm:cxn modelId="{DFBDE28F-232B-48C1-9B86-07BC581671A6}" type="presOf" srcId="{FE2F2076-0CF1-422A-B328-F13D1756AF2B}" destId="{A330EF0A-6992-4D4B-AE09-72E9BFD3F73B}" srcOrd="0" destOrd="0" presId="urn:microsoft.com/office/officeart/2008/layout/LinedList"/>
    <dgm:cxn modelId="{5BD18993-1B39-47D2-8DD1-9AE08FA48492}" srcId="{BE453958-38A9-4FC7-830F-9B3F297699B3}" destId="{256113AB-EDD9-492D-A36B-851216B25075}" srcOrd="5" destOrd="0" parTransId="{664C4919-207C-4C0E-B147-7589AC654A01}" sibTransId="{706A82D4-4232-4A81-9FB4-9358C4AB354F}"/>
    <dgm:cxn modelId="{3953B194-01CD-49A5-90C6-46D05EF12DA9}" srcId="{BE453958-38A9-4FC7-830F-9B3F297699B3}" destId="{84A59ECE-8812-4321-940D-6D170F48E967}" srcOrd="3" destOrd="0" parTransId="{C093280F-FDFB-49B6-85FF-CF90634CAB1D}" sibTransId="{92BF27FE-BDAE-456F-BC2F-D59DE5485487}"/>
    <dgm:cxn modelId="{67E30DA8-7609-4090-ADE2-25787ADA5BDD}" type="presOf" srcId="{84A59ECE-8812-4321-940D-6D170F48E967}" destId="{1EE051E7-5044-4588-BCFC-01816662AF91}" srcOrd="0" destOrd="0" presId="urn:microsoft.com/office/officeart/2008/layout/LinedList"/>
    <dgm:cxn modelId="{02348EAD-AAE5-45FD-B0CF-DC32350EC5A9}" type="presOf" srcId="{256113AB-EDD9-492D-A36B-851216B25075}" destId="{629328A3-9016-444B-921A-47C63329A73E}" srcOrd="0" destOrd="0" presId="urn:microsoft.com/office/officeart/2008/layout/LinedList"/>
    <dgm:cxn modelId="{FDCB4BB5-C0DD-46B7-ADB3-4D968007FEAA}" type="presOf" srcId="{3B30281F-BF07-40E6-8C1A-A247BAFEBB81}" destId="{835DDFB7-340C-45CF-BA3B-26E6D44C5114}" srcOrd="0" destOrd="0" presId="urn:microsoft.com/office/officeart/2008/layout/LinedList"/>
    <dgm:cxn modelId="{49EE23BE-AAB6-4AC6-AB88-8F8FC7BC2EE5}" type="presOf" srcId="{E41D75E9-2DA2-45AA-BE7F-6CAF463B2BFB}" destId="{580926F8-5A72-437F-ADD5-B7794637D2E0}" srcOrd="0" destOrd="0" presId="urn:microsoft.com/office/officeart/2008/layout/LinedList"/>
    <dgm:cxn modelId="{0BF111CC-9FBB-4213-9481-E18AA99577A1}" srcId="{BE453958-38A9-4FC7-830F-9B3F297699B3}" destId="{FE2F2076-0CF1-422A-B328-F13D1756AF2B}" srcOrd="4" destOrd="0" parTransId="{3FEA17B7-FB6B-465C-8EED-5F94CAEA7FA4}" sibTransId="{EFB4AE57-FABD-4B21-B9E8-AA63849D7E27}"/>
    <dgm:cxn modelId="{AAAB07E2-DED7-4A79-B6DF-C04F97DC4E00}" srcId="{BE453958-38A9-4FC7-830F-9B3F297699B3}" destId="{BC995061-609A-44B2-BFF3-4B7B5A786E23}" srcOrd="8" destOrd="0" parTransId="{393C8FF3-25E0-4A06-87AB-B65F60AD2F64}" sibTransId="{81F3DB3D-ABBD-4ACB-8F10-7D1144845553}"/>
    <dgm:cxn modelId="{2A22CAEE-F52F-4ACD-BCF0-21F3E9EF4DCC}" type="presOf" srcId="{8423E056-0B3E-40C4-9DBB-1448DD0E34BC}" destId="{39AEE474-01A7-4197-A0D5-F21C96732FCC}" srcOrd="0" destOrd="0" presId="urn:microsoft.com/office/officeart/2008/layout/LinedList"/>
    <dgm:cxn modelId="{73A20EF6-C36B-484D-9A02-DD1C90868FD0}" srcId="{BE453958-38A9-4FC7-830F-9B3F297699B3}" destId="{56AD3263-C269-4A0F-AE18-9CDAA9D0F5D4}" srcOrd="0" destOrd="0" parTransId="{F3FC5AC3-D8C1-4B91-B288-FF5EEEED68D6}" sibTransId="{0A54AB24-D840-411A-840D-8200EC4D9289}"/>
    <dgm:cxn modelId="{E8358898-6A20-444F-B940-004DB24AFFCD}" type="presParOf" srcId="{36F5E23A-C8BB-4CCE-928A-5B7DFA66F52B}" destId="{A36A1683-0F75-40B0-900B-932577567138}" srcOrd="0" destOrd="0" presId="urn:microsoft.com/office/officeart/2008/layout/LinedList"/>
    <dgm:cxn modelId="{C6B5AFCF-D929-4439-A60F-303B1AC134A0}" type="presParOf" srcId="{36F5E23A-C8BB-4CCE-928A-5B7DFA66F52B}" destId="{62DB188F-2D9C-4657-B8B7-2F9F566F6FF1}" srcOrd="1" destOrd="0" presId="urn:microsoft.com/office/officeart/2008/layout/LinedList"/>
    <dgm:cxn modelId="{5BF6EE86-A168-4989-9266-B8F69E3022DC}" type="presParOf" srcId="{62DB188F-2D9C-4657-B8B7-2F9F566F6FF1}" destId="{D30ED138-B827-458F-8089-F95668826621}" srcOrd="0" destOrd="0" presId="urn:microsoft.com/office/officeart/2008/layout/LinedList"/>
    <dgm:cxn modelId="{4EBED654-51E2-479A-ACD9-96F6990D7E1E}" type="presParOf" srcId="{62DB188F-2D9C-4657-B8B7-2F9F566F6FF1}" destId="{4571CB9E-614B-48A1-9BF5-1E5A8527BD44}" srcOrd="1" destOrd="0" presId="urn:microsoft.com/office/officeart/2008/layout/LinedList"/>
    <dgm:cxn modelId="{DA7E9490-7F08-45CF-B60C-74791BB155FF}" type="presParOf" srcId="{36F5E23A-C8BB-4CCE-928A-5B7DFA66F52B}" destId="{0FA0C6E2-D9F3-4428-BCCF-D796A111A353}" srcOrd="2" destOrd="0" presId="urn:microsoft.com/office/officeart/2008/layout/LinedList"/>
    <dgm:cxn modelId="{90F70E96-B7F4-4505-AB5A-EAC06B6AC763}" type="presParOf" srcId="{36F5E23A-C8BB-4CCE-928A-5B7DFA66F52B}" destId="{4CF748A5-0FFF-477B-B611-DE096C353088}" srcOrd="3" destOrd="0" presId="urn:microsoft.com/office/officeart/2008/layout/LinedList"/>
    <dgm:cxn modelId="{97211DBD-7378-4A74-9227-16F672019ECB}" type="presParOf" srcId="{4CF748A5-0FFF-477B-B611-DE096C353088}" destId="{835DDFB7-340C-45CF-BA3B-26E6D44C5114}" srcOrd="0" destOrd="0" presId="urn:microsoft.com/office/officeart/2008/layout/LinedList"/>
    <dgm:cxn modelId="{9CD38674-0AEB-48E2-9905-560E33353EF9}" type="presParOf" srcId="{4CF748A5-0FFF-477B-B611-DE096C353088}" destId="{E7D862FF-8FF1-4E22-AF8F-CBAC364347FC}" srcOrd="1" destOrd="0" presId="urn:microsoft.com/office/officeart/2008/layout/LinedList"/>
    <dgm:cxn modelId="{CFC94AA6-F01F-49FB-9A0F-E004AA741F58}" type="presParOf" srcId="{36F5E23A-C8BB-4CCE-928A-5B7DFA66F52B}" destId="{EEAEEB05-2A73-4895-858A-5CE65F7A44DF}" srcOrd="4" destOrd="0" presId="urn:microsoft.com/office/officeart/2008/layout/LinedList"/>
    <dgm:cxn modelId="{C08069B0-1CF3-48EC-BA9C-E6A965A38463}" type="presParOf" srcId="{36F5E23A-C8BB-4CCE-928A-5B7DFA66F52B}" destId="{D2D22E34-76C3-42A6-8280-0FAB79DE3D4A}" srcOrd="5" destOrd="0" presId="urn:microsoft.com/office/officeart/2008/layout/LinedList"/>
    <dgm:cxn modelId="{5BA120C6-8C4A-4849-AE76-C8827C8F290C}" type="presParOf" srcId="{D2D22E34-76C3-42A6-8280-0FAB79DE3D4A}" destId="{BE663564-ED0E-4312-803D-1BA57FC8A79C}" srcOrd="0" destOrd="0" presId="urn:microsoft.com/office/officeart/2008/layout/LinedList"/>
    <dgm:cxn modelId="{053B6CE6-2FFF-4159-BDF6-4803F6C57522}" type="presParOf" srcId="{D2D22E34-76C3-42A6-8280-0FAB79DE3D4A}" destId="{3C9622FC-9DEF-4C32-9621-0E54EA1103AA}" srcOrd="1" destOrd="0" presId="urn:microsoft.com/office/officeart/2008/layout/LinedList"/>
    <dgm:cxn modelId="{7F2F644D-595E-4318-8AE6-998EC4271F37}" type="presParOf" srcId="{36F5E23A-C8BB-4CCE-928A-5B7DFA66F52B}" destId="{1A293AB4-EF98-42B7-B8F9-20457690DD75}" srcOrd="6" destOrd="0" presId="urn:microsoft.com/office/officeart/2008/layout/LinedList"/>
    <dgm:cxn modelId="{3DDBF470-7537-4E42-A425-D18C605487D7}" type="presParOf" srcId="{36F5E23A-C8BB-4CCE-928A-5B7DFA66F52B}" destId="{CD1FF065-6833-42CC-8881-3349200BD07E}" srcOrd="7" destOrd="0" presId="urn:microsoft.com/office/officeart/2008/layout/LinedList"/>
    <dgm:cxn modelId="{AC517F3B-AD30-4AD0-B417-65CF8CDC05AD}" type="presParOf" srcId="{CD1FF065-6833-42CC-8881-3349200BD07E}" destId="{1EE051E7-5044-4588-BCFC-01816662AF91}" srcOrd="0" destOrd="0" presId="urn:microsoft.com/office/officeart/2008/layout/LinedList"/>
    <dgm:cxn modelId="{AD2B35DC-AB93-4855-801E-D04976B723A9}" type="presParOf" srcId="{CD1FF065-6833-42CC-8881-3349200BD07E}" destId="{7D2C3888-519C-4CC1-9E13-969298B6D7E6}" srcOrd="1" destOrd="0" presId="urn:microsoft.com/office/officeart/2008/layout/LinedList"/>
    <dgm:cxn modelId="{DC7D6AF4-C6F8-4BE6-AD03-0A670DF279E3}" type="presParOf" srcId="{36F5E23A-C8BB-4CCE-928A-5B7DFA66F52B}" destId="{84332B81-E218-4651-A9E1-813CA4AFB8DA}" srcOrd="8" destOrd="0" presId="urn:microsoft.com/office/officeart/2008/layout/LinedList"/>
    <dgm:cxn modelId="{BC316B10-259C-4158-B7E6-F49E04D9E7B0}" type="presParOf" srcId="{36F5E23A-C8BB-4CCE-928A-5B7DFA66F52B}" destId="{F3881D67-6177-4A7A-A0A0-7AF0A0E6916C}" srcOrd="9" destOrd="0" presId="urn:microsoft.com/office/officeart/2008/layout/LinedList"/>
    <dgm:cxn modelId="{CE4559C5-013A-4B35-B5D1-7BD2C281BD6A}" type="presParOf" srcId="{F3881D67-6177-4A7A-A0A0-7AF0A0E6916C}" destId="{A330EF0A-6992-4D4B-AE09-72E9BFD3F73B}" srcOrd="0" destOrd="0" presId="urn:microsoft.com/office/officeart/2008/layout/LinedList"/>
    <dgm:cxn modelId="{3C0E2BA6-ADA4-4D71-A208-B4726961EB94}" type="presParOf" srcId="{F3881D67-6177-4A7A-A0A0-7AF0A0E6916C}" destId="{345A02F3-08DD-4DF1-99A0-897DB7617730}" srcOrd="1" destOrd="0" presId="urn:microsoft.com/office/officeart/2008/layout/LinedList"/>
    <dgm:cxn modelId="{D528A2DD-7DCA-45F8-8985-40CC95A69325}" type="presParOf" srcId="{36F5E23A-C8BB-4CCE-928A-5B7DFA66F52B}" destId="{C7BD0D9E-A119-44C6-9644-F4D4973E6071}" srcOrd="10" destOrd="0" presId="urn:microsoft.com/office/officeart/2008/layout/LinedList"/>
    <dgm:cxn modelId="{69DE1915-F389-4F36-8116-7A1DF1B3C286}" type="presParOf" srcId="{36F5E23A-C8BB-4CCE-928A-5B7DFA66F52B}" destId="{96D2991D-2329-40A8-8887-1880A71FEAEC}" srcOrd="11" destOrd="0" presId="urn:microsoft.com/office/officeart/2008/layout/LinedList"/>
    <dgm:cxn modelId="{D4E80E7B-AE66-4153-AFDF-98D159AD7E68}" type="presParOf" srcId="{96D2991D-2329-40A8-8887-1880A71FEAEC}" destId="{629328A3-9016-444B-921A-47C63329A73E}" srcOrd="0" destOrd="0" presId="urn:microsoft.com/office/officeart/2008/layout/LinedList"/>
    <dgm:cxn modelId="{E5D65F92-5BF3-45E3-B2B1-15ABCD4E15F3}" type="presParOf" srcId="{96D2991D-2329-40A8-8887-1880A71FEAEC}" destId="{2C708E4E-0F85-42DA-ACBC-59A92D2078A9}" srcOrd="1" destOrd="0" presId="urn:microsoft.com/office/officeart/2008/layout/LinedList"/>
    <dgm:cxn modelId="{23FE6E88-90DC-4022-AF5D-F79B275FF2C9}" type="presParOf" srcId="{36F5E23A-C8BB-4CCE-928A-5B7DFA66F52B}" destId="{76B3F8C5-548C-45DD-8FDB-505F0B696537}" srcOrd="12" destOrd="0" presId="urn:microsoft.com/office/officeart/2008/layout/LinedList"/>
    <dgm:cxn modelId="{B3463DE2-9C41-4C5B-9F0F-07D529D35A5A}" type="presParOf" srcId="{36F5E23A-C8BB-4CCE-928A-5B7DFA66F52B}" destId="{08C143AB-EF83-4558-8566-3FB4E346D93A}" srcOrd="13" destOrd="0" presId="urn:microsoft.com/office/officeart/2008/layout/LinedList"/>
    <dgm:cxn modelId="{B9886F71-4A10-4603-B1FF-308981625B5B}" type="presParOf" srcId="{08C143AB-EF83-4558-8566-3FB4E346D93A}" destId="{66B6C761-4977-4E41-8E35-04B433ACFF7C}" srcOrd="0" destOrd="0" presId="urn:microsoft.com/office/officeart/2008/layout/LinedList"/>
    <dgm:cxn modelId="{A7A43506-1ECD-4791-9A51-3E85EAE16F18}" type="presParOf" srcId="{08C143AB-EF83-4558-8566-3FB4E346D93A}" destId="{42345A6D-140C-428A-A5C2-7B1CA6897632}" srcOrd="1" destOrd="0" presId="urn:microsoft.com/office/officeart/2008/layout/LinedList"/>
    <dgm:cxn modelId="{F8470110-DE7A-48CD-B27E-096E1EBBBCA3}" type="presParOf" srcId="{36F5E23A-C8BB-4CCE-928A-5B7DFA66F52B}" destId="{B5C56AEB-6CAD-4E8C-BD99-D1289607A247}" srcOrd="14" destOrd="0" presId="urn:microsoft.com/office/officeart/2008/layout/LinedList"/>
    <dgm:cxn modelId="{1DF5D84C-8BFE-4554-9F6F-83D59C0A8DF2}" type="presParOf" srcId="{36F5E23A-C8BB-4CCE-928A-5B7DFA66F52B}" destId="{72FC041A-7B4E-41B2-B6C3-B34703201C5B}" srcOrd="15" destOrd="0" presId="urn:microsoft.com/office/officeart/2008/layout/LinedList"/>
    <dgm:cxn modelId="{02264384-1EF8-4A3B-ACE6-998570C9693C}" type="presParOf" srcId="{72FC041A-7B4E-41B2-B6C3-B34703201C5B}" destId="{39AEE474-01A7-4197-A0D5-F21C96732FCC}" srcOrd="0" destOrd="0" presId="urn:microsoft.com/office/officeart/2008/layout/LinedList"/>
    <dgm:cxn modelId="{4529AAAD-BFB9-4243-8599-62BE1F0F7C05}" type="presParOf" srcId="{72FC041A-7B4E-41B2-B6C3-B34703201C5B}" destId="{0D7AD491-C5D0-4B1F-91E8-51D95685193D}" srcOrd="1" destOrd="0" presId="urn:microsoft.com/office/officeart/2008/layout/LinedList"/>
    <dgm:cxn modelId="{BD7E2656-7057-4BDC-9EDB-F6131BC131D1}" type="presParOf" srcId="{36F5E23A-C8BB-4CCE-928A-5B7DFA66F52B}" destId="{086E8435-C91E-4A6B-892D-54DFF559D019}" srcOrd="16" destOrd="0" presId="urn:microsoft.com/office/officeart/2008/layout/LinedList"/>
    <dgm:cxn modelId="{BF4063CF-769A-4A59-AE4E-C4AF0689A4AE}" type="presParOf" srcId="{36F5E23A-C8BB-4CCE-928A-5B7DFA66F52B}" destId="{A6893210-8B05-4419-B06F-5D7FEA61A034}" srcOrd="17" destOrd="0" presId="urn:microsoft.com/office/officeart/2008/layout/LinedList"/>
    <dgm:cxn modelId="{1C023A47-0D25-4308-8C07-0E736206BE08}" type="presParOf" srcId="{A6893210-8B05-4419-B06F-5D7FEA61A034}" destId="{17CDB6C0-E782-4954-8304-C6C463E22D46}" srcOrd="0" destOrd="0" presId="urn:microsoft.com/office/officeart/2008/layout/LinedList"/>
    <dgm:cxn modelId="{73C3DCF0-6FA7-4791-BE0A-5530FD126147}" type="presParOf" srcId="{A6893210-8B05-4419-B06F-5D7FEA61A034}" destId="{76B39689-AEFC-4FAD-9F42-CCEB4FC89D32}" srcOrd="1" destOrd="0" presId="urn:microsoft.com/office/officeart/2008/layout/LinedList"/>
    <dgm:cxn modelId="{D97ADCCE-7CCF-4994-A08A-DED22866EFF3}" type="presParOf" srcId="{36F5E23A-C8BB-4CCE-928A-5B7DFA66F52B}" destId="{CA0C9397-16A9-4085-B9B6-906F9889F129}" srcOrd="18" destOrd="0" presId="urn:microsoft.com/office/officeart/2008/layout/LinedList"/>
    <dgm:cxn modelId="{3E4944F3-909A-4656-B902-2379ACC6DB48}" type="presParOf" srcId="{36F5E23A-C8BB-4CCE-928A-5B7DFA66F52B}" destId="{54710C23-5A66-4663-8055-E5D131D1C1C5}" srcOrd="19" destOrd="0" presId="urn:microsoft.com/office/officeart/2008/layout/LinedList"/>
    <dgm:cxn modelId="{4CCCDCF3-2B1C-4FEB-8DA5-F9F4DB13C2A8}" type="presParOf" srcId="{54710C23-5A66-4663-8055-E5D131D1C1C5}" destId="{D241A7EE-92D4-4D5C-849E-E526797DCEC3}" srcOrd="0" destOrd="0" presId="urn:microsoft.com/office/officeart/2008/layout/LinedList"/>
    <dgm:cxn modelId="{6B26B1EA-8DA2-447F-9C90-E3CBD7EF2FB6}" type="presParOf" srcId="{54710C23-5A66-4663-8055-E5D131D1C1C5}" destId="{E1C17915-F06C-4366-BB84-1F8048536A7D}" srcOrd="1" destOrd="0" presId="urn:microsoft.com/office/officeart/2008/layout/LinedList"/>
    <dgm:cxn modelId="{F6FA1CB5-1042-4332-911D-B4AF9FFADFC7}" type="presParOf" srcId="{36F5E23A-C8BB-4CCE-928A-5B7DFA66F52B}" destId="{882DABB8-ABCD-443F-A0EF-4DBE928F9D84}" srcOrd="20" destOrd="0" presId="urn:microsoft.com/office/officeart/2008/layout/LinedList"/>
    <dgm:cxn modelId="{77E54603-10F6-4440-B55C-38058C663985}" type="presParOf" srcId="{36F5E23A-C8BB-4CCE-928A-5B7DFA66F52B}" destId="{A0A8E57B-B64D-4F1D-9D0D-2B6C38A45CA2}" srcOrd="21" destOrd="0" presId="urn:microsoft.com/office/officeart/2008/layout/LinedList"/>
    <dgm:cxn modelId="{A142E89A-F30E-497A-9E80-85BBF625D910}" type="presParOf" srcId="{A0A8E57B-B64D-4F1D-9D0D-2B6C38A45CA2}" destId="{C3B4501B-3705-41FB-AA78-961FA834B2AC}" srcOrd="0" destOrd="0" presId="urn:microsoft.com/office/officeart/2008/layout/LinedList"/>
    <dgm:cxn modelId="{1C6CA592-318E-4F83-989F-B4C9F8FEA62F}" type="presParOf" srcId="{A0A8E57B-B64D-4F1D-9D0D-2B6C38A45CA2}" destId="{05447ECC-FA50-4F8E-9E55-8A12E3129F22}" srcOrd="1" destOrd="0" presId="urn:microsoft.com/office/officeart/2008/layout/LinedList"/>
    <dgm:cxn modelId="{9B0D2655-9EB0-43E9-A771-5E0195BF812A}" type="presParOf" srcId="{36F5E23A-C8BB-4CCE-928A-5B7DFA66F52B}" destId="{9F841249-C149-42A3-963A-E22A473A0206}" srcOrd="22" destOrd="0" presId="urn:microsoft.com/office/officeart/2008/layout/LinedList"/>
    <dgm:cxn modelId="{48D87AAE-EF90-4DEC-ACC7-93E06AC81027}" type="presParOf" srcId="{36F5E23A-C8BB-4CCE-928A-5B7DFA66F52B}" destId="{992B7E2D-754D-47DF-B988-8197457FD3EE}" srcOrd="23" destOrd="0" presId="urn:microsoft.com/office/officeart/2008/layout/LinedList"/>
    <dgm:cxn modelId="{157C5950-4AA5-4B2B-A018-81827B2B4C5F}" type="presParOf" srcId="{992B7E2D-754D-47DF-B988-8197457FD3EE}" destId="{580926F8-5A72-437F-ADD5-B7794637D2E0}" srcOrd="0" destOrd="0" presId="urn:microsoft.com/office/officeart/2008/layout/LinedList"/>
    <dgm:cxn modelId="{8E132217-1B4A-413E-A05E-F4E52E9F72B9}" type="presParOf" srcId="{992B7E2D-754D-47DF-B988-8197457FD3EE}" destId="{41A91BD9-6558-4A7F-93EC-E57E4DFE2F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46A331-E56F-4E31-8052-DAEC60204BBE}">
      <dgm:prSet/>
      <dgm:spPr/>
      <dgm:t>
        <a:bodyPr/>
        <a:lstStyle/>
        <a:p>
          <a:endParaRPr lang="en-GB" dirty="0"/>
        </a:p>
      </dgm:t>
    </dgm:pt>
    <dgm:pt modelId="{BA846097-3B9B-49E6-8B37-40AD83859873}" type="parTrans" cxnId="{414334AE-DAEF-4D43-AE27-E0065DBA6DB3}">
      <dgm:prSet/>
      <dgm:spPr/>
      <dgm:t>
        <a:bodyPr/>
        <a:lstStyle/>
        <a:p>
          <a:endParaRPr lang="en-GB"/>
        </a:p>
      </dgm:t>
    </dgm:pt>
    <dgm:pt modelId="{B876C2BC-8D88-451F-9C38-CE0EC9DB9640}" type="sibTrans" cxnId="{414334AE-DAEF-4D43-AE27-E0065DBA6DB3}">
      <dgm:prSet/>
      <dgm:spPr/>
      <dgm:t>
        <a:bodyPr/>
        <a:lstStyle/>
        <a:p>
          <a:endParaRPr lang="en-GB"/>
        </a:p>
      </dgm:t>
    </dgm:pt>
    <dgm:pt modelId="{1C019E6B-8C26-48B7-AD1E-81698822B3AC}">
      <dgm:prSet/>
      <dgm:spPr/>
      <dgm:t>
        <a:bodyPr/>
        <a:lstStyle/>
        <a:p>
          <a:r>
            <a:rPr lang="en-GB" dirty="0"/>
            <a:t>Orientation</a:t>
          </a:r>
        </a:p>
      </dgm:t>
    </dgm:pt>
    <dgm:pt modelId="{CB3355D5-5A3B-4FCF-9D1B-93DC61204AFD}" type="parTrans" cxnId="{22F3D9F2-0FE3-41F0-9448-737E74AF2702}">
      <dgm:prSet/>
      <dgm:spPr/>
      <dgm:t>
        <a:bodyPr/>
        <a:lstStyle/>
        <a:p>
          <a:endParaRPr lang="en-GB"/>
        </a:p>
      </dgm:t>
    </dgm:pt>
    <dgm:pt modelId="{145608C0-8BF1-4997-BBFE-669C288F4B5A}" type="sibTrans" cxnId="{22F3D9F2-0FE3-41F0-9448-737E74AF2702}">
      <dgm:prSet/>
      <dgm:spPr/>
      <dgm:t>
        <a:bodyPr/>
        <a:lstStyle/>
        <a:p>
          <a:endParaRPr lang="en-GB"/>
        </a:p>
      </dgm:t>
    </dgm:pt>
    <dgm:pt modelId="{04F64D84-DE72-49A0-81A2-67F848D435F2}">
      <dgm:prSet/>
      <dgm:spPr/>
      <dgm:t>
        <a:bodyPr/>
        <a:lstStyle/>
        <a:p>
          <a:r>
            <a:rPr lang="en-GB" dirty="0"/>
            <a:t>Initial Interview</a:t>
          </a:r>
        </a:p>
      </dgm:t>
    </dgm:pt>
    <dgm:pt modelId="{B70938F8-21CB-4172-BF3D-E1751853BD62}" type="parTrans" cxnId="{AC6AC61B-F080-40D7-9FE2-A812C0F7A3C2}">
      <dgm:prSet/>
      <dgm:spPr/>
      <dgm:t>
        <a:bodyPr/>
        <a:lstStyle/>
        <a:p>
          <a:endParaRPr lang="en-GB"/>
        </a:p>
      </dgm:t>
    </dgm:pt>
    <dgm:pt modelId="{0E8543F5-881F-4953-A82F-61FE845CE746}" type="sibTrans" cxnId="{AC6AC61B-F080-40D7-9FE2-A812C0F7A3C2}">
      <dgm:prSet/>
      <dgm:spPr/>
      <dgm:t>
        <a:bodyPr/>
        <a:lstStyle/>
        <a:p>
          <a:endParaRPr lang="en-GB"/>
        </a:p>
      </dgm:t>
    </dgm:pt>
    <dgm:pt modelId="{CEC25DDA-960E-481E-8D97-7678CBECB06F}">
      <dgm:prSet/>
      <dgm:spPr/>
      <dgm:t>
        <a:bodyPr/>
        <a:lstStyle/>
        <a:p>
          <a:r>
            <a:rPr lang="en-GB" dirty="0"/>
            <a:t>Placement Details</a:t>
          </a:r>
        </a:p>
      </dgm:t>
    </dgm:pt>
    <dgm:pt modelId="{6EEDA727-6F48-4EA0-9F5E-B7DD523633B2}" type="sibTrans" cxnId="{F73A8478-F27B-45B1-9F74-51D64C34F290}">
      <dgm:prSet/>
      <dgm:spPr/>
      <dgm:t>
        <a:bodyPr/>
        <a:lstStyle/>
        <a:p>
          <a:endParaRPr lang="en-GB"/>
        </a:p>
      </dgm:t>
    </dgm:pt>
    <dgm:pt modelId="{929226B4-7982-480C-BBA7-9A81B9DDC045}" type="parTrans" cxnId="{F73A8478-F27B-45B1-9F74-51D64C34F290}">
      <dgm:prSet/>
      <dgm:spPr/>
      <dgm:t>
        <a:bodyPr/>
        <a:lstStyle/>
        <a:p>
          <a:endParaRPr lang="en-GB"/>
        </a:p>
      </dgm:t>
    </dgm:pt>
    <dgm:pt modelId="{7CD17DF0-9C7F-4F76-9328-8882A03A2D18}">
      <dgm:prSet/>
      <dgm:spPr/>
      <dgm:t>
        <a:bodyPr/>
        <a:lstStyle/>
        <a:p>
          <a:r>
            <a:rPr lang="en-GB" b="1" dirty="0"/>
            <a:t>Elements to complete:</a:t>
          </a:r>
          <a:endParaRPr lang="en-US" b="1" dirty="0"/>
        </a:p>
      </dgm:t>
    </dgm:pt>
    <dgm:pt modelId="{9E5F2DD0-A515-4CD2-9BE6-4AC8C0C8A4C9}" type="sibTrans" cxnId="{9E44AFA1-B683-4F77-8454-F64B924E48E3}">
      <dgm:prSet/>
      <dgm:spPr/>
      <dgm:t>
        <a:bodyPr/>
        <a:lstStyle/>
        <a:p>
          <a:endParaRPr lang="en-US"/>
        </a:p>
      </dgm:t>
    </dgm:pt>
    <dgm:pt modelId="{EFDB203A-CB34-44F5-91F9-A088514E7BF7}" type="parTrans" cxnId="{9E44AFA1-B683-4F77-8454-F64B924E48E3}">
      <dgm:prSet/>
      <dgm:spPr/>
      <dgm:t>
        <a:bodyPr/>
        <a:lstStyle/>
        <a:p>
          <a:endParaRPr lang="en-US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415554F9-6D50-4590-AF3E-99EF645581B2}" type="pres">
      <dgm:prSet presAssocID="{7CD17DF0-9C7F-4F76-9328-8882A03A2D18}" presName="thickLine" presStyleLbl="alignNode1" presStyleIdx="0" presStyleCnt="5"/>
      <dgm:spPr/>
    </dgm:pt>
    <dgm:pt modelId="{7F819E35-F1EE-40D4-9EAB-2BE6F5BE72D7}" type="pres">
      <dgm:prSet presAssocID="{7CD17DF0-9C7F-4F76-9328-8882A03A2D18}" presName="horz1" presStyleCnt="0"/>
      <dgm:spPr/>
    </dgm:pt>
    <dgm:pt modelId="{D154CBAC-B211-4556-86F8-E28511083A89}" type="pres">
      <dgm:prSet presAssocID="{7CD17DF0-9C7F-4F76-9328-8882A03A2D18}" presName="tx1" presStyleLbl="revTx" presStyleIdx="0" presStyleCnt="5"/>
      <dgm:spPr/>
    </dgm:pt>
    <dgm:pt modelId="{450891E8-4AE7-48BC-B400-73E50987E2C2}" type="pres">
      <dgm:prSet presAssocID="{7CD17DF0-9C7F-4F76-9328-8882A03A2D18}" presName="vert1" presStyleCnt="0"/>
      <dgm:spPr/>
    </dgm:pt>
    <dgm:pt modelId="{512AF8C0-D234-4F46-BF7B-739288B9C2A4}" type="pres">
      <dgm:prSet presAssocID="{AA46A331-E56F-4E31-8052-DAEC60204BBE}" presName="thickLine" presStyleLbl="alignNode1" presStyleIdx="1" presStyleCnt="5"/>
      <dgm:spPr/>
    </dgm:pt>
    <dgm:pt modelId="{0D94D19E-6DAF-4351-A0E0-28DD2D53B504}" type="pres">
      <dgm:prSet presAssocID="{AA46A331-E56F-4E31-8052-DAEC60204BBE}" presName="horz1" presStyleCnt="0"/>
      <dgm:spPr/>
    </dgm:pt>
    <dgm:pt modelId="{21B7C575-8095-4F35-8C42-E0289E031EF2}" type="pres">
      <dgm:prSet presAssocID="{AA46A331-E56F-4E31-8052-DAEC60204BBE}" presName="tx1" presStyleLbl="revTx" presStyleIdx="1" presStyleCnt="5"/>
      <dgm:spPr/>
    </dgm:pt>
    <dgm:pt modelId="{EEE7DC6F-26FD-4FCE-8863-F5B8CFF2A92A}" type="pres">
      <dgm:prSet presAssocID="{AA46A331-E56F-4E31-8052-DAEC60204BBE}" presName="vert1" presStyleCnt="0"/>
      <dgm:spPr/>
    </dgm:pt>
    <dgm:pt modelId="{6D41808C-818A-47ED-B94F-C19CE1300C30}" type="pres">
      <dgm:prSet presAssocID="{CEC25DDA-960E-481E-8D97-7678CBECB06F}" presName="thickLine" presStyleLbl="alignNode1" presStyleIdx="2" presStyleCnt="5"/>
      <dgm:spPr/>
    </dgm:pt>
    <dgm:pt modelId="{B8E1AC0C-547C-4034-A255-FE35C5487C88}" type="pres">
      <dgm:prSet presAssocID="{CEC25DDA-960E-481E-8D97-7678CBECB06F}" presName="horz1" presStyleCnt="0"/>
      <dgm:spPr/>
    </dgm:pt>
    <dgm:pt modelId="{CD005362-8948-4CE4-B8CE-99682146DE68}" type="pres">
      <dgm:prSet presAssocID="{CEC25DDA-960E-481E-8D97-7678CBECB06F}" presName="tx1" presStyleLbl="revTx" presStyleIdx="2" presStyleCnt="5"/>
      <dgm:spPr/>
    </dgm:pt>
    <dgm:pt modelId="{F88D24D6-F6FA-4D6B-89FE-7E8366E4E35E}" type="pres">
      <dgm:prSet presAssocID="{CEC25DDA-960E-481E-8D97-7678CBECB06F}" presName="vert1" presStyleCnt="0"/>
      <dgm:spPr/>
    </dgm:pt>
    <dgm:pt modelId="{ECBDDB73-9E9C-4F07-9D18-F06C723825C9}" type="pres">
      <dgm:prSet presAssocID="{1C019E6B-8C26-48B7-AD1E-81698822B3AC}" presName="thickLine" presStyleLbl="alignNode1" presStyleIdx="3" presStyleCnt="5"/>
      <dgm:spPr/>
    </dgm:pt>
    <dgm:pt modelId="{13EEB648-F914-4383-9227-5766A04C64A5}" type="pres">
      <dgm:prSet presAssocID="{1C019E6B-8C26-48B7-AD1E-81698822B3AC}" presName="horz1" presStyleCnt="0"/>
      <dgm:spPr/>
    </dgm:pt>
    <dgm:pt modelId="{31AD3C39-ABDB-4D22-BA3A-0C03D47B63CA}" type="pres">
      <dgm:prSet presAssocID="{1C019E6B-8C26-48B7-AD1E-81698822B3AC}" presName="tx1" presStyleLbl="revTx" presStyleIdx="3" presStyleCnt="5"/>
      <dgm:spPr/>
    </dgm:pt>
    <dgm:pt modelId="{D056C09A-EEDF-41A8-8E38-D15410A3AAE7}" type="pres">
      <dgm:prSet presAssocID="{1C019E6B-8C26-48B7-AD1E-81698822B3AC}" presName="vert1" presStyleCnt="0"/>
      <dgm:spPr/>
    </dgm:pt>
    <dgm:pt modelId="{5F5540C3-BEB9-44EE-BF4E-75F4965A391B}" type="pres">
      <dgm:prSet presAssocID="{04F64D84-DE72-49A0-81A2-67F848D435F2}" presName="thickLine" presStyleLbl="alignNode1" presStyleIdx="4" presStyleCnt="5"/>
      <dgm:spPr/>
    </dgm:pt>
    <dgm:pt modelId="{3B8F76EF-19F8-42FF-BC0A-73B0A0484C77}" type="pres">
      <dgm:prSet presAssocID="{04F64D84-DE72-49A0-81A2-67F848D435F2}" presName="horz1" presStyleCnt="0"/>
      <dgm:spPr/>
    </dgm:pt>
    <dgm:pt modelId="{AABB0B33-7199-44D2-99C5-708AA521E4F6}" type="pres">
      <dgm:prSet presAssocID="{04F64D84-DE72-49A0-81A2-67F848D435F2}" presName="tx1" presStyleLbl="revTx" presStyleIdx="4" presStyleCnt="5"/>
      <dgm:spPr/>
    </dgm:pt>
    <dgm:pt modelId="{4B7104B1-0E05-41D5-AFFD-99872DC0025A}" type="pres">
      <dgm:prSet presAssocID="{04F64D84-DE72-49A0-81A2-67F848D435F2}" presName="vert1" presStyleCnt="0"/>
      <dgm:spPr/>
    </dgm:pt>
  </dgm:ptLst>
  <dgm:cxnLst>
    <dgm:cxn modelId="{AC6AC61B-F080-40D7-9FE2-A812C0F7A3C2}" srcId="{BE453958-38A9-4FC7-830F-9B3F297699B3}" destId="{04F64D84-DE72-49A0-81A2-67F848D435F2}" srcOrd="4" destOrd="0" parTransId="{B70938F8-21CB-4172-BF3D-E1751853BD62}" sibTransId="{0E8543F5-881F-4953-A82F-61FE845CE746}"/>
    <dgm:cxn modelId="{1618F041-517F-48E3-8385-571500217D64}" type="presOf" srcId="{1C019E6B-8C26-48B7-AD1E-81698822B3AC}" destId="{31AD3C39-ABDB-4D22-BA3A-0C03D47B63CA}" srcOrd="0" destOrd="0" presId="urn:microsoft.com/office/officeart/2008/layout/LinedList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1D5F9473-448C-45E8-9338-86A19CF9A36B}" type="presOf" srcId="{CEC25DDA-960E-481E-8D97-7678CBECB06F}" destId="{CD005362-8948-4CE4-B8CE-99682146DE68}" srcOrd="0" destOrd="0" presId="urn:microsoft.com/office/officeart/2008/layout/LinedList"/>
    <dgm:cxn modelId="{F73A8478-F27B-45B1-9F74-51D64C34F290}" srcId="{BE453958-38A9-4FC7-830F-9B3F297699B3}" destId="{CEC25DDA-960E-481E-8D97-7678CBECB06F}" srcOrd="2" destOrd="0" parTransId="{929226B4-7982-480C-BBA7-9A81B9DDC045}" sibTransId="{6EEDA727-6F48-4EA0-9F5E-B7DD523633B2}"/>
    <dgm:cxn modelId="{EA6E658B-6D57-4144-BB48-56C66ABFF041}" type="presOf" srcId="{AA46A331-E56F-4E31-8052-DAEC60204BBE}" destId="{21B7C575-8095-4F35-8C42-E0289E031EF2}" srcOrd="0" destOrd="0" presId="urn:microsoft.com/office/officeart/2008/layout/LinedList"/>
    <dgm:cxn modelId="{9E44AFA1-B683-4F77-8454-F64B924E48E3}" srcId="{BE453958-38A9-4FC7-830F-9B3F297699B3}" destId="{7CD17DF0-9C7F-4F76-9328-8882A03A2D18}" srcOrd="0" destOrd="0" parTransId="{EFDB203A-CB34-44F5-91F9-A088514E7BF7}" sibTransId="{9E5F2DD0-A515-4CD2-9BE6-4AC8C0C8A4C9}"/>
    <dgm:cxn modelId="{414334AE-DAEF-4D43-AE27-E0065DBA6DB3}" srcId="{BE453958-38A9-4FC7-830F-9B3F297699B3}" destId="{AA46A331-E56F-4E31-8052-DAEC60204BBE}" srcOrd="1" destOrd="0" parTransId="{BA846097-3B9B-49E6-8B37-40AD83859873}" sibTransId="{B876C2BC-8D88-451F-9C38-CE0EC9DB9640}"/>
    <dgm:cxn modelId="{47AFC9BB-1868-43B8-A78A-1CE1EC7A5DF2}" type="presOf" srcId="{7CD17DF0-9C7F-4F76-9328-8882A03A2D18}" destId="{D154CBAC-B211-4556-86F8-E28511083A89}" srcOrd="0" destOrd="0" presId="urn:microsoft.com/office/officeart/2008/layout/LinedList"/>
    <dgm:cxn modelId="{50CB65C6-8470-4E61-9C2C-C24F0195C7EF}" type="presOf" srcId="{04F64D84-DE72-49A0-81A2-67F848D435F2}" destId="{AABB0B33-7199-44D2-99C5-708AA521E4F6}" srcOrd="0" destOrd="0" presId="urn:microsoft.com/office/officeart/2008/layout/LinedList"/>
    <dgm:cxn modelId="{22F3D9F2-0FE3-41F0-9448-737E74AF2702}" srcId="{BE453958-38A9-4FC7-830F-9B3F297699B3}" destId="{1C019E6B-8C26-48B7-AD1E-81698822B3AC}" srcOrd="3" destOrd="0" parTransId="{CB3355D5-5A3B-4FCF-9D1B-93DC61204AFD}" sibTransId="{145608C0-8BF1-4997-BBFE-669C288F4B5A}"/>
    <dgm:cxn modelId="{5BB3D841-86FB-4686-ABE1-79B23A1CB308}" type="presParOf" srcId="{36F5E23A-C8BB-4CCE-928A-5B7DFA66F52B}" destId="{415554F9-6D50-4590-AF3E-99EF645581B2}" srcOrd="0" destOrd="0" presId="urn:microsoft.com/office/officeart/2008/layout/LinedList"/>
    <dgm:cxn modelId="{EF58C5EE-3286-42E1-96CD-74397C41A313}" type="presParOf" srcId="{36F5E23A-C8BB-4CCE-928A-5B7DFA66F52B}" destId="{7F819E35-F1EE-40D4-9EAB-2BE6F5BE72D7}" srcOrd="1" destOrd="0" presId="urn:microsoft.com/office/officeart/2008/layout/LinedList"/>
    <dgm:cxn modelId="{EB3E4525-1C01-4EA4-859D-5FE1A701E797}" type="presParOf" srcId="{7F819E35-F1EE-40D4-9EAB-2BE6F5BE72D7}" destId="{D154CBAC-B211-4556-86F8-E28511083A89}" srcOrd="0" destOrd="0" presId="urn:microsoft.com/office/officeart/2008/layout/LinedList"/>
    <dgm:cxn modelId="{A5D5C87D-6B3F-4151-A5A6-459344FEE635}" type="presParOf" srcId="{7F819E35-F1EE-40D4-9EAB-2BE6F5BE72D7}" destId="{450891E8-4AE7-48BC-B400-73E50987E2C2}" srcOrd="1" destOrd="0" presId="urn:microsoft.com/office/officeart/2008/layout/LinedList"/>
    <dgm:cxn modelId="{2B94911B-FEEC-4B40-BE3A-C8A50F9AB4F8}" type="presParOf" srcId="{36F5E23A-C8BB-4CCE-928A-5B7DFA66F52B}" destId="{512AF8C0-D234-4F46-BF7B-739288B9C2A4}" srcOrd="2" destOrd="0" presId="urn:microsoft.com/office/officeart/2008/layout/LinedList"/>
    <dgm:cxn modelId="{1895415D-DC5E-4EDA-904E-BB3C7449A298}" type="presParOf" srcId="{36F5E23A-C8BB-4CCE-928A-5B7DFA66F52B}" destId="{0D94D19E-6DAF-4351-A0E0-28DD2D53B504}" srcOrd="3" destOrd="0" presId="urn:microsoft.com/office/officeart/2008/layout/LinedList"/>
    <dgm:cxn modelId="{AB6BA066-E411-45CC-B0E4-8AADEC5B970B}" type="presParOf" srcId="{0D94D19E-6DAF-4351-A0E0-28DD2D53B504}" destId="{21B7C575-8095-4F35-8C42-E0289E031EF2}" srcOrd="0" destOrd="0" presId="urn:microsoft.com/office/officeart/2008/layout/LinedList"/>
    <dgm:cxn modelId="{52AD61A3-79A2-4EB9-877E-44602D368198}" type="presParOf" srcId="{0D94D19E-6DAF-4351-A0E0-28DD2D53B504}" destId="{EEE7DC6F-26FD-4FCE-8863-F5B8CFF2A92A}" srcOrd="1" destOrd="0" presId="urn:microsoft.com/office/officeart/2008/layout/LinedList"/>
    <dgm:cxn modelId="{1502645D-D69F-42FF-8B6D-F9993A98B792}" type="presParOf" srcId="{36F5E23A-C8BB-4CCE-928A-5B7DFA66F52B}" destId="{6D41808C-818A-47ED-B94F-C19CE1300C30}" srcOrd="4" destOrd="0" presId="urn:microsoft.com/office/officeart/2008/layout/LinedList"/>
    <dgm:cxn modelId="{D42AAECC-465D-43AD-847D-56D9E4E0610E}" type="presParOf" srcId="{36F5E23A-C8BB-4CCE-928A-5B7DFA66F52B}" destId="{B8E1AC0C-547C-4034-A255-FE35C5487C88}" srcOrd="5" destOrd="0" presId="urn:microsoft.com/office/officeart/2008/layout/LinedList"/>
    <dgm:cxn modelId="{C99F7B8F-CE5A-4E32-904A-726C011DCA20}" type="presParOf" srcId="{B8E1AC0C-547C-4034-A255-FE35C5487C88}" destId="{CD005362-8948-4CE4-B8CE-99682146DE68}" srcOrd="0" destOrd="0" presId="urn:microsoft.com/office/officeart/2008/layout/LinedList"/>
    <dgm:cxn modelId="{777B0AFC-25EB-48EC-A67B-D947E5E9D480}" type="presParOf" srcId="{B8E1AC0C-547C-4034-A255-FE35C5487C88}" destId="{F88D24D6-F6FA-4D6B-89FE-7E8366E4E35E}" srcOrd="1" destOrd="0" presId="urn:microsoft.com/office/officeart/2008/layout/LinedList"/>
    <dgm:cxn modelId="{F18D6BF3-1BC8-4CBE-A076-365DCEAF045B}" type="presParOf" srcId="{36F5E23A-C8BB-4CCE-928A-5B7DFA66F52B}" destId="{ECBDDB73-9E9C-4F07-9D18-F06C723825C9}" srcOrd="6" destOrd="0" presId="urn:microsoft.com/office/officeart/2008/layout/LinedList"/>
    <dgm:cxn modelId="{0911B3BB-266F-4058-87BF-1C15010F601B}" type="presParOf" srcId="{36F5E23A-C8BB-4CCE-928A-5B7DFA66F52B}" destId="{13EEB648-F914-4383-9227-5766A04C64A5}" srcOrd="7" destOrd="0" presId="urn:microsoft.com/office/officeart/2008/layout/LinedList"/>
    <dgm:cxn modelId="{68E528E5-78A6-453B-9135-73CB8D197187}" type="presParOf" srcId="{13EEB648-F914-4383-9227-5766A04C64A5}" destId="{31AD3C39-ABDB-4D22-BA3A-0C03D47B63CA}" srcOrd="0" destOrd="0" presId="urn:microsoft.com/office/officeart/2008/layout/LinedList"/>
    <dgm:cxn modelId="{3B27C127-58F7-45FA-B2A4-0C8F27B95AC7}" type="presParOf" srcId="{13EEB648-F914-4383-9227-5766A04C64A5}" destId="{D056C09A-EEDF-41A8-8E38-D15410A3AAE7}" srcOrd="1" destOrd="0" presId="urn:microsoft.com/office/officeart/2008/layout/LinedList"/>
    <dgm:cxn modelId="{0DC9B375-59E9-4DC2-BC2C-EF58AB85E9C4}" type="presParOf" srcId="{36F5E23A-C8BB-4CCE-928A-5B7DFA66F52B}" destId="{5F5540C3-BEB9-44EE-BF4E-75F4965A391B}" srcOrd="8" destOrd="0" presId="urn:microsoft.com/office/officeart/2008/layout/LinedList"/>
    <dgm:cxn modelId="{E83CAE87-0C79-44E2-A459-F060F4D6760A}" type="presParOf" srcId="{36F5E23A-C8BB-4CCE-928A-5B7DFA66F52B}" destId="{3B8F76EF-19F8-42FF-BC0A-73B0A0484C77}" srcOrd="9" destOrd="0" presId="urn:microsoft.com/office/officeart/2008/layout/LinedList"/>
    <dgm:cxn modelId="{FB8F5100-8EFB-46A8-B43A-020B2209ECA5}" type="presParOf" srcId="{3B8F76EF-19F8-42FF-BC0A-73B0A0484C77}" destId="{AABB0B33-7199-44D2-99C5-708AA521E4F6}" srcOrd="0" destOrd="0" presId="urn:microsoft.com/office/officeart/2008/layout/LinedList"/>
    <dgm:cxn modelId="{E43A86B2-089A-40F9-8A67-6E3284F4A82C}" type="presParOf" srcId="{3B8F76EF-19F8-42FF-BC0A-73B0A0484C77}" destId="{4B7104B1-0E05-41D5-AFFD-99872DC002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46A331-E56F-4E31-8052-DAEC60204BBE}">
      <dgm:prSet custT="1"/>
      <dgm:spPr/>
      <dgm:t>
        <a:bodyPr/>
        <a:lstStyle/>
        <a:p>
          <a:r>
            <a:rPr lang="en-GB" sz="1600"/>
            <a:t>Mid-Point Interview</a:t>
          </a:r>
          <a:endParaRPr lang="en-GB" sz="1600" dirty="0"/>
        </a:p>
      </dgm:t>
    </dgm:pt>
    <dgm:pt modelId="{BA846097-3B9B-49E6-8B37-40AD83859873}" type="parTrans" cxnId="{414334AE-DAEF-4D43-AE27-E0065DBA6DB3}">
      <dgm:prSet/>
      <dgm:spPr/>
      <dgm:t>
        <a:bodyPr/>
        <a:lstStyle/>
        <a:p>
          <a:endParaRPr lang="en-GB"/>
        </a:p>
      </dgm:t>
    </dgm:pt>
    <dgm:pt modelId="{B876C2BC-8D88-451F-9C38-CE0EC9DB9640}" type="sibTrans" cxnId="{414334AE-DAEF-4D43-AE27-E0065DBA6DB3}">
      <dgm:prSet/>
      <dgm:spPr/>
      <dgm:t>
        <a:bodyPr/>
        <a:lstStyle/>
        <a:p>
          <a:endParaRPr lang="en-GB"/>
        </a:p>
      </dgm:t>
    </dgm:pt>
    <dgm:pt modelId="{7CD17DF0-9C7F-4F76-9328-8882A03A2D18}">
      <dgm:prSet custT="1"/>
      <dgm:spPr/>
      <dgm:t>
        <a:bodyPr/>
        <a:lstStyle/>
        <a:p>
          <a:r>
            <a:rPr lang="en-GB" sz="1600" b="1" dirty="0"/>
            <a:t>Elements to complete:</a:t>
          </a:r>
          <a:endParaRPr lang="en-US" sz="1600" b="1" dirty="0"/>
        </a:p>
      </dgm:t>
    </dgm:pt>
    <dgm:pt modelId="{9E5F2DD0-A515-4CD2-9BE6-4AC8C0C8A4C9}" type="sibTrans" cxnId="{9E44AFA1-B683-4F77-8454-F64B924E48E3}">
      <dgm:prSet/>
      <dgm:spPr/>
      <dgm:t>
        <a:bodyPr/>
        <a:lstStyle/>
        <a:p>
          <a:endParaRPr lang="en-US"/>
        </a:p>
      </dgm:t>
    </dgm:pt>
    <dgm:pt modelId="{EFDB203A-CB34-44F5-91F9-A088514E7BF7}" type="parTrans" cxnId="{9E44AFA1-B683-4F77-8454-F64B924E48E3}">
      <dgm:prSet/>
      <dgm:spPr/>
      <dgm:t>
        <a:bodyPr/>
        <a:lstStyle/>
        <a:p>
          <a:endParaRPr lang="en-US"/>
        </a:p>
      </dgm:t>
    </dgm:pt>
    <dgm:pt modelId="{880A6198-7BCF-4D11-81CF-189201E3706F}">
      <dgm:prSet custT="1"/>
      <dgm:spPr/>
      <dgm:t>
        <a:bodyPr/>
        <a:lstStyle/>
        <a:p>
          <a:r>
            <a:rPr lang="en-GB" sz="1600" dirty="0"/>
            <a:t>Mid-Point Assessment</a:t>
          </a:r>
        </a:p>
      </dgm:t>
    </dgm:pt>
    <dgm:pt modelId="{9934B574-9DB3-4D0B-B580-86554CD1B7B4}" type="parTrans" cxnId="{72E43B38-2848-4880-B842-214873FBD130}">
      <dgm:prSet/>
      <dgm:spPr/>
      <dgm:t>
        <a:bodyPr/>
        <a:lstStyle/>
        <a:p>
          <a:endParaRPr lang="en-GB"/>
        </a:p>
      </dgm:t>
    </dgm:pt>
    <dgm:pt modelId="{1034F365-B4C8-4B6A-B3D5-997A35BC1A1B}" type="sibTrans" cxnId="{72E43B38-2848-4880-B842-214873FBD130}">
      <dgm:prSet/>
      <dgm:spPr/>
      <dgm:t>
        <a:bodyPr/>
        <a:lstStyle/>
        <a:p>
          <a:endParaRPr lang="en-GB"/>
        </a:p>
      </dgm:t>
    </dgm:pt>
    <dgm:pt modelId="{6D335604-F1BE-4433-B68C-5DD2D3540E9A}">
      <dgm:prSet custT="1"/>
      <dgm:spPr/>
      <dgm:t>
        <a:bodyPr/>
        <a:lstStyle/>
        <a:p>
          <a:endParaRPr lang="en-GB" sz="1600" dirty="0"/>
        </a:p>
      </dgm:t>
    </dgm:pt>
    <dgm:pt modelId="{074E1B8F-8109-40E1-9606-66615171BF9A}" type="parTrans" cxnId="{FD18E985-33C6-4DE4-9E18-4CECBC3FAB75}">
      <dgm:prSet/>
      <dgm:spPr/>
      <dgm:t>
        <a:bodyPr/>
        <a:lstStyle/>
        <a:p>
          <a:endParaRPr lang="en-GB"/>
        </a:p>
      </dgm:t>
    </dgm:pt>
    <dgm:pt modelId="{345ABB80-17CC-49FD-92F4-97A6F12BC9E1}" type="sibTrans" cxnId="{FD18E985-33C6-4DE4-9E18-4CECBC3FAB75}">
      <dgm:prSet/>
      <dgm:spPr/>
      <dgm:t>
        <a:bodyPr/>
        <a:lstStyle/>
        <a:p>
          <a:endParaRPr lang="en-GB"/>
        </a:p>
      </dgm:t>
    </dgm:pt>
    <dgm:pt modelId="{AC33A39F-32AA-43F3-BE12-077DBD335481}">
      <dgm:prSet custT="1"/>
      <dgm:spPr/>
      <dgm:t>
        <a:bodyPr/>
        <a:lstStyle/>
        <a:p>
          <a:r>
            <a:rPr lang="en-GB" sz="1600" b="1" dirty="0"/>
            <a:t>The student should also be working on:</a:t>
          </a:r>
        </a:p>
      </dgm:t>
    </dgm:pt>
    <dgm:pt modelId="{33BADA3C-F3FC-44AA-9F5A-3DFB400D8E08}" type="parTrans" cxnId="{447ED34A-1A9B-40D5-8292-E0CA3AB51F54}">
      <dgm:prSet/>
      <dgm:spPr/>
      <dgm:t>
        <a:bodyPr/>
        <a:lstStyle/>
        <a:p>
          <a:endParaRPr lang="en-GB"/>
        </a:p>
      </dgm:t>
    </dgm:pt>
    <dgm:pt modelId="{700CDB52-6FD9-467E-897A-CCEF793CCB4E}" type="sibTrans" cxnId="{447ED34A-1A9B-40D5-8292-E0CA3AB51F54}">
      <dgm:prSet/>
      <dgm:spPr/>
      <dgm:t>
        <a:bodyPr/>
        <a:lstStyle/>
        <a:p>
          <a:endParaRPr lang="en-GB"/>
        </a:p>
      </dgm:t>
    </dgm:pt>
    <dgm:pt modelId="{08A97E79-D575-4195-88DC-3998A86B84C8}">
      <dgm:prSet custT="1"/>
      <dgm:spPr/>
      <dgm:t>
        <a:bodyPr/>
        <a:lstStyle/>
        <a:p>
          <a:r>
            <a:rPr lang="en-GB" sz="1600" dirty="0"/>
            <a:t>Professional Values</a:t>
          </a:r>
        </a:p>
      </dgm:t>
    </dgm:pt>
    <dgm:pt modelId="{E00D2C0A-B435-4738-AA85-C272237FDED4}" type="parTrans" cxnId="{06C0FC4D-2026-493F-B21A-EFCCC8A5F088}">
      <dgm:prSet/>
      <dgm:spPr/>
      <dgm:t>
        <a:bodyPr/>
        <a:lstStyle/>
        <a:p>
          <a:endParaRPr lang="en-GB"/>
        </a:p>
      </dgm:t>
    </dgm:pt>
    <dgm:pt modelId="{D0EB26CF-001E-4BCB-8A26-92ACEA84709B}" type="sibTrans" cxnId="{06C0FC4D-2026-493F-B21A-EFCCC8A5F088}">
      <dgm:prSet/>
      <dgm:spPr/>
      <dgm:t>
        <a:bodyPr/>
        <a:lstStyle/>
        <a:p>
          <a:endParaRPr lang="en-GB"/>
        </a:p>
      </dgm:t>
    </dgm:pt>
    <dgm:pt modelId="{85DEC430-AA5F-4AA6-841C-0FDA7D74D30B}">
      <dgm:prSet custT="1"/>
      <dgm:spPr/>
      <dgm:t>
        <a:bodyPr/>
        <a:lstStyle/>
        <a:p>
          <a:r>
            <a:rPr lang="en-GB" sz="1600"/>
            <a:t>Assessment of Proficiencies</a:t>
          </a:r>
          <a:endParaRPr lang="en-GB" sz="1600" dirty="0"/>
        </a:p>
      </dgm:t>
    </dgm:pt>
    <dgm:pt modelId="{3EA676D8-C39F-4C18-AA86-6FC10A5766FA}" type="parTrans" cxnId="{7FF970B2-6ACD-49B4-B0CB-A0894B258918}">
      <dgm:prSet/>
      <dgm:spPr/>
      <dgm:t>
        <a:bodyPr/>
        <a:lstStyle/>
        <a:p>
          <a:endParaRPr lang="en-GB"/>
        </a:p>
      </dgm:t>
    </dgm:pt>
    <dgm:pt modelId="{2BD518C3-E9F8-45BF-B436-128A6FFC88EA}" type="sibTrans" cxnId="{7FF970B2-6ACD-49B4-B0CB-A0894B258918}">
      <dgm:prSet/>
      <dgm:spPr/>
      <dgm:t>
        <a:bodyPr/>
        <a:lstStyle/>
        <a:p>
          <a:endParaRPr lang="en-GB"/>
        </a:p>
      </dgm:t>
    </dgm:pt>
    <dgm:pt modelId="{ED4FEE89-E881-42B3-9507-A029762E295E}">
      <dgm:prSet custT="1"/>
      <dgm:spPr/>
      <dgm:t>
        <a:bodyPr/>
        <a:lstStyle/>
        <a:p>
          <a:r>
            <a:rPr lang="en-GB" sz="1600"/>
            <a:t>Episode of Care</a:t>
          </a:r>
          <a:endParaRPr lang="en-GB" sz="1600" dirty="0"/>
        </a:p>
      </dgm:t>
    </dgm:pt>
    <dgm:pt modelId="{7D0C71B2-AB9B-425F-BD4B-AFE19493A9B6}" type="parTrans" cxnId="{84EE5D92-3B5B-4660-AB5C-AD85DD500A20}">
      <dgm:prSet/>
      <dgm:spPr/>
      <dgm:t>
        <a:bodyPr/>
        <a:lstStyle/>
        <a:p>
          <a:endParaRPr lang="en-GB"/>
        </a:p>
      </dgm:t>
    </dgm:pt>
    <dgm:pt modelId="{C9F081E4-0275-424F-9899-F4CDD9B36855}" type="sibTrans" cxnId="{84EE5D92-3B5B-4660-AB5C-AD85DD500A20}">
      <dgm:prSet/>
      <dgm:spPr/>
      <dgm:t>
        <a:bodyPr/>
        <a:lstStyle/>
        <a:p>
          <a:endParaRPr lang="en-GB"/>
        </a:p>
      </dgm:t>
    </dgm:pt>
    <dgm:pt modelId="{D0AFF59E-9DBD-4875-A8B4-842505C2FE48}">
      <dgm:prSet custT="1"/>
      <dgm:spPr/>
      <dgm:t>
        <a:bodyPr/>
        <a:lstStyle/>
        <a:p>
          <a:r>
            <a:rPr lang="en-GB" sz="1600"/>
            <a:t>Medicines Management</a:t>
          </a:r>
          <a:endParaRPr lang="en-GB" sz="1600" dirty="0"/>
        </a:p>
      </dgm:t>
    </dgm:pt>
    <dgm:pt modelId="{C5E16876-9D20-49D1-B74F-BCC7899FC552}" type="parTrans" cxnId="{C18B89F6-933C-4262-B92D-AEFA706F943E}">
      <dgm:prSet/>
      <dgm:spPr/>
      <dgm:t>
        <a:bodyPr/>
        <a:lstStyle/>
        <a:p>
          <a:endParaRPr lang="en-GB"/>
        </a:p>
      </dgm:t>
    </dgm:pt>
    <dgm:pt modelId="{200E5D53-DBFC-41EF-88A2-7CF4FE94B108}" type="sibTrans" cxnId="{C18B89F6-933C-4262-B92D-AEFA706F943E}">
      <dgm:prSet/>
      <dgm:spPr/>
      <dgm:t>
        <a:bodyPr/>
        <a:lstStyle/>
        <a:p>
          <a:endParaRPr lang="en-GB"/>
        </a:p>
      </dgm:t>
    </dgm:pt>
    <dgm:pt modelId="{68278DA1-CEF8-490A-869E-90289E13B28D}">
      <dgm:prSet custT="1"/>
      <dgm:spPr/>
      <dgm:t>
        <a:bodyPr/>
        <a:lstStyle/>
        <a:p>
          <a:r>
            <a:rPr lang="en-GB" sz="1600" dirty="0"/>
            <a:t>Maintaining your worked hours and documenting  any absences</a:t>
          </a:r>
        </a:p>
      </dgm:t>
    </dgm:pt>
    <dgm:pt modelId="{8B32BC1D-8CEC-4ED2-B57B-11139DC141A9}" type="parTrans" cxnId="{FDDA4081-6EE3-4C43-8E24-260794107A78}">
      <dgm:prSet/>
      <dgm:spPr/>
      <dgm:t>
        <a:bodyPr/>
        <a:lstStyle/>
        <a:p>
          <a:endParaRPr lang="en-GB"/>
        </a:p>
      </dgm:t>
    </dgm:pt>
    <dgm:pt modelId="{559D915D-265E-4046-922C-56B79849750E}" type="sibTrans" cxnId="{FDDA4081-6EE3-4C43-8E24-260794107A78}">
      <dgm:prSet/>
      <dgm:spPr/>
      <dgm:t>
        <a:bodyPr/>
        <a:lstStyle/>
        <a:p>
          <a:endParaRPr lang="en-GB"/>
        </a:p>
      </dgm:t>
    </dgm:pt>
    <dgm:pt modelId="{507FC3C5-43CF-43D3-9411-0FAF460F45C5}">
      <dgm:prSet custT="1"/>
      <dgm:spPr/>
      <dgm:t>
        <a:bodyPr/>
        <a:lstStyle/>
        <a:p>
          <a:endParaRPr lang="en-US" sz="1600" dirty="0"/>
        </a:p>
      </dgm:t>
    </dgm:pt>
    <dgm:pt modelId="{6961603C-5467-46DF-AEB1-72E212A16F14}" type="parTrans" cxnId="{2517ABA6-6BA1-40CB-B7BE-06BF90D84682}">
      <dgm:prSet/>
      <dgm:spPr/>
      <dgm:t>
        <a:bodyPr/>
        <a:lstStyle/>
        <a:p>
          <a:endParaRPr lang="en-GB"/>
        </a:p>
      </dgm:t>
    </dgm:pt>
    <dgm:pt modelId="{132913F3-23E3-4880-AE40-484BDB5329DA}" type="sibTrans" cxnId="{2517ABA6-6BA1-40CB-B7BE-06BF90D84682}">
      <dgm:prSet/>
      <dgm:spPr/>
      <dgm:t>
        <a:bodyPr/>
        <a:lstStyle/>
        <a:p>
          <a:endParaRPr lang="en-GB"/>
        </a:p>
      </dgm:t>
    </dgm:pt>
    <dgm:pt modelId="{973C0216-3077-4832-B5FA-6E2C3A31B13B}">
      <dgm:prSet custT="1"/>
      <dgm:spPr/>
      <dgm:t>
        <a:bodyPr/>
        <a:lstStyle/>
        <a:p>
          <a:endParaRPr lang="en-GB" sz="1600" dirty="0"/>
        </a:p>
      </dgm:t>
    </dgm:pt>
    <dgm:pt modelId="{E8623639-2DA8-4C8C-BA39-42171819FBB2}" type="parTrans" cxnId="{602E3074-491F-4FF8-AF80-F537DF0910B9}">
      <dgm:prSet/>
      <dgm:spPr/>
      <dgm:t>
        <a:bodyPr/>
        <a:lstStyle/>
        <a:p>
          <a:endParaRPr lang="en-GB"/>
        </a:p>
      </dgm:t>
    </dgm:pt>
    <dgm:pt modelId="{05FE3AB1-B367-4782-A340-1CE444B4E438}" type="sibTrans" cxnId="{602E3074-491F-4FF8-AF80-F537DF0910B9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415554F9-6D50-4590-AF3E-99EF645581B2}" type="pres">
      <dgm:prSet presAssocID="{7CD17DF0-9C7F-4F76-9328-8882A03A2D18}" presName="thickLine" presStyleLbl="alignNode1" presStyleIdx="0" presStyleCnt="12"/>
      <dgm:spPr/>
    </dgm:pt>
    <dgm:pt modelId="{7F819E35-F1EE-40D4-9EAB-2BE6F5BE72D7}" type="pres">
      <dgm:prSet presAssocID="{7CD17DF0-9C7F-4F76-9328-8882A03A2D18}" presName="horz1" presStyleCnt="0"/>
      <dgm:spPr/>
    </dgm:pt>
    <dgm:pt modelId="{D154CBAC-B211-4556-86F8-E28511083A89}" type="pres">
      <dgm:prSet presAssocID="{7CD17DF0-9C7F-4F76-9328-8882A03A2D18}" presName="tx1" presStyleLbl="revTx" presStyleIdx="0" presStyleCnt="12"/>
      <dgm:spPr/>
    </dgm:pt>
    <dgm:pt modelId="{450891E8-4AE7-48BC-B400-73E50987E2C2}" type="pres">
      <dgm:prSet presAssocID="{7CD17DF0-9C7F-4F76-9328-8882A03A2D18}" presName="vert1" presStyleCnt="0"/>
      <dgm:spPr/>
    </dgm:pt>
    <dgm:pt modelId="{9AB25931-5A14-4ACF-BC5D-A3D46DE2CE1E}" type="pres">
      <dgm:prSet presAssocID="{507FC3C5-43CF-43D3-9411-0FAF460F45C5}" presName="thickLine" presStyleLbl="alignNode1" presStyleIdx="1" presStyleCnt="12"/>
      <dgm:spPr/>
    </dgm:pt>
    <dgm:pt modelId="{B6C5816F-46CF-4601-8C2F-0979DDE6010B}" type="pres">
      <dgm:prSet presAssocID="{507FC3C5-43CF-43D3-9411-0FAF460F45C5}" presName="horz1" presStyleCnt="0"/>
      <dgm:spPr/>
    </dgm:pt>
    <dgm:pt modelId="{1E81EA14-87C2-4672-B1F2-44A1361508BB}" type="pres">
      <dgm:prSet presAssocID="{507FC3C5-43CF-43D3-9411-0FAF460F45C5}" presName="tx1" presStyleLbl="revTx" presStyleIdx="1" presStyleCnt="12"/>
      <dgm:spPr/>
    </dgm:pt>
    <dgm:pt modelId="{854140DB-50CF-4A04-A658-4F9B86586E22}" type="pres">
      <dgm:prSet presAssocID="{507FC3C5-43CF-43D3-9411-0FAF460F45C5}" presName="vert1" presStyleCnt="0"/>
      <dgm:spPr/>
    </dgm:pt>
    <dgm:pt modelId="{512AF8C0-D234-4F46-BF7B-739288B9C2A4}" type="pres">
      <dgm:prSet presAssocID="{AA46A331-E56F-4E31-8052-DAEC60204BBE}" presName="thickLine" presStyleLbl="alignNode1" presStyleIdx="2" presStyleCnt="12"/>
      <dgm:spPr/>
    </dgm:pt>
    <dgm:pt modelId="{0D94D19E-6DAF-4351-A0E0-28DD2D53B504}" type="pres">
      <dgm:prSet presAssocID="{AA46A331-E56F-4E31-8052-DAEC60204BBE}" presName="horz1" presStyleCnt="0"/>
      <dgm:spPr/>
    </dgm:pt>
    <dgm:pt modelId="{21B7C575-8095-4F35-8C42-E0289E031EF2}" type="pres">
      <dgm:prSet presAssocID="{AA46A331-E56F-4E31-8052-DAEC60204BBE}" presName="tx1" presStyleLbl="revTx" presStyleIdx="2" presStyleCnt="12"/>
      <dgm:spPr/>
    </dgm:pt>
    <dgm:pt modelId="{EEE7DC6F-26FD-4FCE-8863-F5B8CFF2A92A}" type="pres">
      <dgm:prSet presAssocID="{AA46A331-E56F-4E31-8052-DAEC60204BBE}" presName="vert1" presStyleCnt="0"/>
      <dgm:spPr/>
    </dgm:pt>
    <dgm:pt modelId="{9442A397-8F73-4F50-BD83-CB45D154A767}" type="pres">
      <dgm:prSet presAssocID="{880A6198-7BCF-4D11-81CF-189201E3706F}" presName="thickLine" presStyleLbl="alignNode1" presStyleIdx="3" presStyleCnt="12"/>
      <dgm:spPr/>
    </dgm:pt>
    <dgm:pt modelId="{98615B78-6B19-4754-A5D1-60EA6370ED5D}" type="pres">
      <dgm:prSet presAssocID="{880A6198-7BCF-4D11-81CF-189201E3706F}" presName="horz1" presStyleCnt="0"/>
      <dgm:spPr/>
    </dgm:pt>
    <dgm:pt modelId="{312D9D73-2B98-4418-A49B-151E39572CA5}" type="pres">
      <dgm:prSet presAssocID="{880A6198-7BCF-4D11-81CF-189201E3706F}" presName="tx1" presStyleLbl="revTx" presStyleIdx="3" presStyleCnt="12"/>
      <dgm:spPr/>
    </dgm:pt>
    <dgm:pt modelId="{4FA32647-CE96-432F-B425-A53A4266AF05}" type="pres">
      <dgm:prSet presAssocID="{880A6198-7BCF-4D11-81CF-189201E3706F}" presName="vert1" presStyleCnt="0"/>
      <dgm:spPr/>
    </dgm:pt>
    <dgm:pt modelId="{C127B9EE-E56F-4ABC-B607-AE757C512A0C}" type="pres">
      <dgm:prSet presAssocID="{6D335604-F1BE-4433-B68C-5DD2D3540E9A}" presName="thickLine" presStyleLbl="alignNode1" presStyleIdx="4" presStyleCnt="12"/>
      <dgm:spPr/>
    </dgm:pt>
    <dgm:pt modelId="{9028D196-BDD7-40BF-B818-79FF3F873DFD}" type="pres">
      <dgm:prSet presAssocID="{6D335604-F1BE-4433-B68C-5DD2D3540E9A}" presName="horz1" presStyleCnt="0"/>
      <dgm:spPr/>
    </dgm:pt>
    <dgm:pt modelId="{B50FCD80-E5D2-4449-9671-19B4A58A0A1B}" type="pres">
      <dgm:prSet presAssocID="{6D335604-F1BE-4433-B68C-5DD2D3540E9A}" presName="tx1" presStyleLbl="revTx" presStyleIdx="4" presStyleCnt="12"/>
      <dgm:spPr/>
    </dgm:pt>
    <dgm:pt modelId="{07DB083A-03BC-4BC7-BFE9-67E7B42703D0}" type="pres">
      <dgm:prSet presAssocID="{6D335604-F1BE-4433-B68C-5DD2D3540E9A}" presName="vert1" presStyleCnt="0"/>
      <dgm:spPr/>
    </dgm:pt>
    <dgm:pt modelId="{106070E6-3F64-45E1-93C2-EE2D4DDD7CA1}" type="pres">
      <dgm:prSet presAssocID="{AC33A39F-32AA-43F3-BE12-077DBD335481}" presName="thickLine" presStyleLbl="alignNode1" presStyleIdx="5" presStyleCnt="12"/>
      <dgm:spPr/>
    </dgm:pt>
    <dgm:pt modelId="{7E499194-88B0-4F67-B277-4497801B854A}" type="pres">
      <dgm:prSet presAssocID="{AC33A39F-32AA-43F3-BE12-077DBD335481}" presName="horz1" presStyleCnt="0"/>
      <dgm:spPr/>
    </dgm:pt>
    <dgm:pt modelId="{3D6D0404-5FED-48B9-94A0-313A3FB829B7}" type="pres">
      <dgm:prSet presAssocID="{AC33A39F-32AA-43F3-BE12-077DBD335481}" presName="tx1" presStyleLbl="revTx" presStyleIdx="5" presStyleCnt="12"/>
      <dgm:spPr/>
    </dgm:pt>
    <dgm:pt modelId="{6ABBEAC4-F119-4F55-95EF-607590E781D8}" type="pres">
      <dgm:prSet presAssocID="{AC33A39F-32AA-43F3-BE12-077DBD335481}" presName="vert1" presStyleCnt="0"/>
      <dgm:spPr/>
    </dgm:pt>
    <dgm:pt modelId="{4737A122-4971-4A96-8546-02DC5BABC256}" type="pres">
      <dgm:prSet presAssocID="{973C0216-3077-4832-B5FA-6E2C3A31B13B}" presName="thickLine" presStyleLbl="alignNode1" presStyleIdx="6" presStyleCnt="12"/>
      <dgm:spPr/>
    </dgm:pt>
    <dgm:pt modelId="{E5CCCE86-8CD6-42F3-B9C9-74AD8FD82033}" type="pres">
      <dgm:prSet presAssocID="{973C0216-3077-4832-B5FA-6E2C3A31B13B}" presName="horz1" presStyleCnt="0"/>
      <dgm:spPr/>
    </dgm:pt>
    <dgm:pt modelId="{F8472C5F-13AC-477D-97CF-794685D6D9A4}" type="pres">
      <dgm:prSet presAssocID="{973C0216-3077-4832-B5FA-6E2C3A31B13B}" presName="tx1" presStyleLbl="revTx" presStyleIdx="6" presStyleCnt="12"/>
      <dgm:spPr/>
    </dgm:pt>
    <dgm:pt modelId="{7B101BEC-6682-4A06-BD58-A4E89CFE8F38}" type="pres">
      <dgm:prSet presAssocID="{973C0216-3077-4832-B5FA-6E2C3A31B13B}" presName="vert1" presStyleCnt="0"/>
      <dgm:spPr/>
    </dgm:pt>
    <dgm:pt modelId="{5CB54DCD-8125-4132-B84D-99C021C71E91}" type="pres">
      <dgm:prSet presAssocID="{08A97E79-D575-4195-88DC-3998A86B84C8}" presName="thickLine" presStyleLbl="alignNode1" presStyleIdx="7" presStyleCnt="12"/>
      <dgm:spPr/>
    </dgm:pt>
    <dgm:pt modelId="{5AB70E93-B5C9-4DA6-8048-7B5E7958D2CE}" type="pres">
      <dgm:prSet presAssocID="{08A97E79-D575-4195-88DC-3998A86B84C8}" presName="horz1" presStyleCnt="0"/>
      <dgm:spPr/>
    </dgm:pt>
    <dgm:pt modelId="{B595D5B6-20C8-49ED-9577-016D8CE6CD01}" type="pres">
      <dgm:prSet presAssocID="{08A97E79-D575-4195-88DC-3998A86B84C8}" presName="tx1" presStyleLbl="revTx" presStyleIdx="7" presStyleCnt="12"/>
      <dgm:spPr/>
    </dgm:pt>
    <dgm:pt modelId="{19D90034-DE1B-4FD2-8FEB-882446302946}" type="pres">
      <dgm:prSet presAssocID="{08A97E79-D575-4195-88DC-3998A86B84C8}" presName="vert1" presStyleCnt="0"/>
      <dgm:spPr/>
    </dgm:pt>
    <dgm:pt modelId="{2DB26AB6-5C06-43A7-93E0-AE8287258FA3}" type="pres">
      <dgm:prSet presAssocID="{85DEC430-AA5F-4AA6-841C-0FDA7D74D30B}" presName="thickLine" presStyleLbl="alignNode1" presStyleIdx="8" presStyleCnt="12"/>
      <dgm:spPr/>
    </dgm:pt>
    <dgm:pt modelId="{A680DB7B-5A5A-44E8-9EDA-9FF18F9D39C7}" type="pres">
      <dgm:prSet presAssocID="{85DEC430-AA5F-4AA6-841C-0FDA7D74D30B}" presName="horz1" presStyleCnt="0"/>
      <dgm:spPr/>
    </dgm:pt>
    <dgm:pt modelId="{4DD0A88A-F76A-489F-8DFC-83BC8123A6F9}" type="pres">
      <dgm:prSet presAssocID="{85DEC430-AA5F-4AA6-841C-0FDA7D74D30B}" presName="tx1" presStyleLbl="revTx" presStyleIdx="8" presStyleCnt="12"/>
      <dgm:spPr/>
    </dgm:pt>
    <dgm:pt modelId="{73AECF07-5EA8-4248-9A56-819E50D8BDF5}" type="pres">
      <dgm:prSet presAssocID="{85DEC430-AA5F-4AA6-841C-0FDA7D74D30B}" presName="vert1" presStyleCnt="0"/>
      <dgm:spPr/>
    </dgm:pt>
    <dgm:pt modelId="{870C0198-BCEF-4639-9B8F-08F9C91C5215}" type="pres">
      <dgm:prSet presAssocID="{ED4FEE89-E881-42B3-9507-A029762E295E}" presName="thickLine" presStyleLbl="alignNode1" presStyleIdx="9" presStyleCnt="12"/>
      <dgm:spPr/>
    </dgm:pt>
    <dgm:pt modelId="{045572FD-C0B2-4C2D-8C3F-B41213CD51D5}" type="pres">
      <dgm:prSet presAssocID="{ED4FEE89-E881-42B3-9507-A029762E295E}" presName="horz1" presStyleCnt="0"/>
      <dgm:spPr/>
    </dgm:pt>
    <dgm:pt modelId="{2D5731DE-F002-4100-A1FD-8040C7811908}" type="pres">
      <dgm:prSet presAssocID="{ED4FEE89-E881-42B3-9507-A029762E295E}" presName="tx1" presStyleLbl="revTx" presStyleIdx="9" presStyleCnt="12"/>
      <dgm:spPr/>
    </dgm:pt>
    <dgm:pt modelId="{1933DF86-CC50-49F4-97AF-AC5E9FD46E00}" type="pres">
      <dgm:prSet presAssocID="{ED4FEE89-E881-42B3-9507-A029762E295E}" presName="vert1" presStyleCnt="0"/>
      <dgm:spPr/>
    </dgm:pt>
    <dgm:pt modelId="{8431CFD9-902F-4123-95E5-C5AD7722394B}" type="pres">
      <dgm:prSet presAssocID="{D0AFF59E-9DBD-4875-A8B4-842505C2FE48}" presName="thickLine" presStyleLbl="alignNode1" presStyleIdx="10" presStyleCnt="12"/>
      <dgm:spPr/>
    </dgm:pt>
    <dgm:pt modelId="{FD5C7368-3323-4007-B956-5D96C8290E46}" type="pres">
      <dgm:prSet presAssocID="{D0AFF59E-9DBD-4875-A8B4-842505C2FE48}" presName="horz1" presStyleCnt="0"/>
      <dgm:spPr/>
    </dgm:pt>
    <dgm:pt modelId="{07009811-AFD6-481D-A265-6F94EE99BA4A}" type="pres">
      <dgm:prSet presAssocID="{D0AFF59E-9DBD-4875-A8B4-842505C2FE48}" presName="tx1" presStyleLbl="revTx" presStyleIdx="10" presStyleCnt="12"/>
      <dgm:spPr/>
    </dgm:pt>
    <dgm:pt modelId="{2E87C980-3CDA-4B5F-AF3E-50122410AFAB}" type="pres">
      <dgm:prSet presAssocID="{D0AFF59E-9DBD-4875-A8B4-842505C2FE48}" presName="vert1" presStyleCnt="0"/>
      <dgm:spPr/>
    </dgm:pt>
    <dgm:pt modelId="{9959C30E-B9C3-4DE4-829C-DCFEE7FEDE12}" type="pres">
      <dgm:prSet presAssocID="{68278DA1-CEF8-490A-869E-90289E13B28D}" presName="thickLine" presStyleLbl="alignNode1" presStyleIdx="11" presStyleCnt="12"/>
      <dgm:spPr/>
    </dgm:pt>
    <dgm:pt modelId="{C313243C-C226-4F89-A5FE-18C442149379}" type="pres">
      <dgm:prSet presAssocID="{68278DA1-CEF8-490A-869E-90289E13B28D}" presName="horz1" presStyleCnt="0"/>
      <dgm:spPr/>
    </dgm:pt>
    <dgm:pt modelId="{E193D94F-6F2F-496B-A92F-DD9889C60AA1}" type="pres">
      <dgm:prSet presAssocID="{68278DA1-CEF8-490A-869E-90289E13B28D}" presName="tx1" presStyleLbl="revTx" presStyleIdx="11" presStyleCnt="12"/>
      <dgm:spPr/>
    </dgm:pt>
    <dgm:pt modelId="{43A2F4E4-67E9-40CA-8293-8030914A74E0}" type="pres">
      <dgm:prSet presAssocID="{68278DA1-CEF8-490A-869E-90289E13B28D}" presName="vert1" presStyleCnt="0"/>
      <dgm:spPr/>
    </dgm:pt>
  </dgm:ptLst>
  <dgm:cxnLst>
    <dgm:cxn modelId="{E5F84E06-E5C0-4C6F-AE20-C46AFBD2D5F4}" type="presOf" srcId="{6D335604-F1BE-4433-B68C-5DD2D3540E9A}" destId="{B50FCD80-E5D2-4449-9671-19B4A58A0A1B}" srcOrd="0" destOrd="0" presId="urn:microsoft.com/office/officeart/2008/layout/LinedList"/>
    <dgm:cxn modelId="{C92E4C2D-2791-42E3-8138-FF67E81BE4AA}" type="presOf" srcId="{ED4FEE89-E881-42B3-9507-A029762E295E}" destId="{2D5731DE-F002-4100-A1FD-8040C7811908}" srcOrd="0" destOrd="0" presId="urn:microsoft.com/office/officeart/2008/layout/LinedList"/>
    <dgm:cxn modelId="{9B0BCB37-8711-45E5-A914-9D221A3943B3}" type="presOf" srcId="{880A6198-7BCF-4D11-81CF-189201E3706F}" destId="{312D9D73-2B98-4418-A49B-151E39572CA5}" srcOrd="0" destOrd="0" presId="urn:microsoft.com/office/officeart/2008/layout/LinedList"/>
    <dgm:cxn modelId="{72E43B38-2848-4880-B842-214873FBD130}" srcId="{BE453958-38A9-4FC7-830F-9B3F297699B3}" destId="{880A6198-7BCF-4D11-81CF-189201E3706F}" srcOrd="3" destOrd="0" parTransId="{9934B574-9DB3-4D0B-B580-86554CD1B7B4}" sibTransId="{1034F365-B4C8-4B6A-B3D5-997A35BC1A1B}"/>
    <dgm:cxn modelId="{01DD6C3C-36BB-416F-8C6E-5BD7B6F08966}" type="presOf" srcId="{507FC3C5-43CF-43D3-9411-0FAF460F45C5}" destId="{1E81EA14-87C2-4672-B1F2-44A1361508BB}" srcOrd="0" destOrd="0" presId="urn:microsoft.com/office/officeart/2008/layout/LinedList"/>
    <dgm:cxn modelId="{68CD275D-8D12-4243-A27B-CA80F3BEB318}" type="presOf" srcId="{85DEC430-AA5F-4AA6-841C-0FDA7D74D30B}" destId="{4DD0A88A-F76A-489F-8DFC-83BC8123A6F9}" srcOrd="0" destOrd="0" presId="urn:microsoft.com/office/officeart/2008/layout/LinedList"/>
    <dgm:cxn modelId="{544BFD68-80C6-43EF-8222-0A530A990452}" type="presOf" srcId="{D0AFF59E-9DBD-4875-A8B4-842505C2FE48}" destId="{07009811-AFD6-481D-A265-6F94EE99BA4A}" srcOrd="0" destOrd="0" presId="urn:microsoft.com/office/officeart/2008/layout/LinedList"/>
    <dgm:cxn modelId="{447ED34A-1A9B-40D5-8292-E0CA3AB51F54}" srcId="{BE453958-38A9-4FC7-830F-9B3F297699B3}" destId="{AC33A39F-32AA-43F3-BE12-077DBD335481}" srcOrd="5" destOrd="0" parTransId="{33BADA3C-F3FC-44AA-9F5A-3DFB400D8E08}" sibTransId="{700CDB52-6FD9-467E-897A-CCEF793CCB4E}"/>
    <dgm:cxn modelId="{06C0FC4D-2026-493F-B21A-EFCCC8A5F088}" srcId="{BE453958-38A9-4FC7-830F-9B3F297699B3}" destId="{08A97E79-D575-4195-88DC-3998A86B84C8}" srcOrd="7" destOrd="0" parTransId="{E00D2C0A-B435-4738-AA85-C272237FDED4}" sibTransId="{D0EB26CF-001E-4BCB-8A26-92ACEA84709B}"/>
    <dgm:cxn modelId="{B1F9B070-30FF-4DD6-B8BB-8B803A0B415C}" type="presOf" srcId="{68278DA1-CEF8-490A-869E-90289E13B28D}" destId="{E193D94F-6F2F-496B-A92F-DD9889C60AA1}" srcOrd="0" destOrd="0" presId="urn:microsoft.com/office/officeart/2008/layout/LinedList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602E3074-491F-4FF8-AF80-F537DF0910B9}" srcId="{BE453958-38A9-4FC7-830F-9B3F297699B3}" destId="{973C0216-3077-4832-B5FA-6E2C3A31B13B}" srcOrd="6" destOrd="0" parTransId="{E8623639-2DA8-4C8C-BA39-42171819FBB2}" sibTransId="{05FE3AB1-B367-4782-A340-1CE444B4E438}"/>
    <dgm:cxn modelId="{FDDA4081-6EE3-4C43-8E24-260794107A78}" srcId="{BE453958-38A9-4FC7-830F-9B3F297699B3}" destId="{68278DA1-CEF8-490A-869E-90289E13B28D}" srcOrd="11" destOrd="0" parTransId="{8B32BC1D-8CEC-4ED2-B57B-11139DC141A9}" sibTransId="{559D915D-265E-4046-922C-56B79849750E}"/>
    <dgm:cxn modelId="{00DF4883-67FA-4E96-AB2D-A237997D23AA}" type="presOf" srcId="{08A97E79-D575-4195-88DC-3998A86B84C8}" destId="{B595D5B6-20C8-49ED-9577-016D8CE6CD01}" srcOrd="0" destOrd="0" presId="urn:microsoft.com/office/officeart/2008/layout/LinedList"/>
    <dgm:cxn modelId="{FD18E985-33C6-4DE4-9E18-4CECBC3FAB75}" srcId="{BE453958-38A9-4FC7-830F-9B3F297699B3}" destId="{6D335604-F1BE-4433-B68C-5DD2D3540E9A}" srcOrd="4" destOrd="0" parTransId="{074E1B8F-8109-40E1-9606-66615171BF9A}" sibTransId="{345ABB80-17CC-49FD-92F4-97A6F12BC9E1}"/>
    <dgm:cxn modelId="{EA6E658B-6D57-4144-BB48-56C66ABFF041}" type="presOf" srcId="{AA46A331-E56F-4E31-8052-DAEC60204BBE}" destId="{21B7C575-8095-4F35-8C42-E0289E031EF2}" srcOrd="0" destOrd="0" presId="urn:microsoft.com/office/officeart/2008/layout/LinedList"/>
    <dgm:cxn modelId="{84EE5D92-3B5B-4660-AB5C-AD85DD500A20}" srcId="{BE453958-38A9-4FC7-830F-9B3F297699B3}" destId="{ED4FEE89-E881-42B3-9507-A029762E295E}" srcOrd="9" destOrd="0" parTransId="{7D0C71B2-AB9B-425F-BD4B-AFE19493A9B6}" sibTransId="{C9F081E4-0275-424F-9899-F4CDD9B36855}"/>
    <dgm:cxn modelId="{CF3B3499-BE3D-4665-9863-C532B0C04704}" type="presOf" srcId="{AC33A39F-32AA-43F3-BE12-077DBD335481}" destId="{3D6D0404-5FED-48B9-94A0-313A3FB829B7}" srcOrd="0" destOrd="0" presId="urn:microsoft.com/office/officeart/2008/layout/LinedList"/>
    <dgm:cxn modelId="{9E44AFA1-B683-4F77-8454-F64B924E48E3}" srcId="{BE453958-38A9-4FC7-830F-9B3F297699B3}" destId="{7CD17DF0-9C7F-4F76-9328-8882A03A2D18}" srcOrd="0" destOrd="0" parTransId="{EFDB203A-CB34-44F5-91F9-A088514E7BF7}" sibTransId="{9E5F2DD0-A515-4CD2-9BE6-4AC8C0C8A4C9}"/>
    <dgm:cxn modelId="{2517ABA6-6BA1-40CB-B7BE-06BF90D84682}" srcId="{BE453958-38A9-4FC7-830F-9B3F297699B3}" destId="{507FC3C5-43CF-43D3-9411-0FAF460F45C5}" srcOrd="1" destOrd="0" parTransId="{6961603C-5467-46DF-AEB1-72E212A16F14}" sibTransId="{132913F3-23E3-4880-AE40-484BDB5329DA}"/>
    <dgm:cxn modelId="{AC61E9AB-A60F-4BF7-B9B1-69C45B46C260}" type="presOf" srcId="{973C0216-3077-4832-B5FA-6E2C3A31B13B}" destId="{F8472C5F-13AC-477D-97CF-794685D6D9A4}" srcOrd="0" destOrd="0" presId="urn:microsoft.com/office/officeart/2008/layout/LinedList"/>
    <dgm:cxn modelId="{414334AE-DAEF-4D43-AE27-E0065DBA6DB3}" srcId="{BE453958-38A9-4FC7-830F-9B3F297699B3}" destId="{AA46A331-E56F-4E31-8052-DAEC60204BBE}" srcOrd="2" destOrd="0" parTransId="{BA846097-3B9B-49E6-8B37-40AD83859873}" sibTransId="{B876C2BC-8D88-451F-9C38-CE0EC9DB9640}"/>
    <dgm:cxn modelId="{7FF970B2-6ACD-49B4-B0CB-A0894B258918}" srcId="{BE453958-38A9-4FC7-830F-9B3F297699B3}" destId="{85DEC430-AA5F-4AA6-841C-0FDA7D74D30B}" srcOrd="8" destOrd="0" parTransId="{3EA676D8-C39F-4C18-AA86-6FC10A5766FA}" sibTransId="{2BD518C3-E9F8-45BF-B436-128A6FFC88EA}"/>
    <dgm:cxn modelId="{47AFC9BB-1868-43B8-A78A-1CE1EC7A5DF2}" type="presOf" srcId="{7CD17DF0-9C7F-4F76-9328-8882A03A2D18}" destId="{D154CBAC-B211-4556-86F8-E28511083A89}" srcOrd="0" destOrd="0" presId="urn:microsoft.com/office/officeart/2008/layout/LinedList"/>
    <dgm:cxn modelId="{C18B89F6-933C-4262-B92D-AEFA706F943E}" srcId="{BE453958-38A9-4FC7-830F-9B3F297699B3}" destId="{D0AFF59E-9DBD-4875-A8B4-842505C2FE48}" srcOrd="10" destOrd="0" parTransId="{C5E16876-9D20-49D1-B74F-BCC7899FC552}" sibTransId="{200E5D53-DBFC-41EF-88A2-7CF4FE94B108}"/>
    <dgm:cxn modelId="{5BB3D841-86FB-4686-ABE1-79B23A1CB308}" type="presParOf" srcId="{36F5E23A-C8BB-4CCE-928A-5B7DFA66F52B}" destId="{415554F9-6D50-4590-AF3E-99EF645581B2}" srcOrd="0" destOrd="0" presId="urn:microsoft.com/office/officeart/2008/layout/LinedList"/>
    <dgm:cxn modelId="{EF58C5EE-3286-42E1-96CD-74397C41A313}" type="presParOf" srcId="{36F5E23A-C8BB-4CCE-928A-5B7DFA66F52B}" destId="{7F819E35-F1EE-40D4-9EAB-2BE6F5BE72D7}" srcOrd="1" destOrd="0" presId="urn:microsoft.com/office/officeart/2008/layout/LinedList"/>
    <dgm:cxn modelId="{EB3E4525-1C01-4EA4-859D-5FE1A701E797}" type="presParOf" srcId="{7F819E35-F1EE-40D4-9EAB-2BE6F5BE72D7}" destId="{D154CBAC-B211-4556-86F8-E28511083A89}" srcOrd="0" destOrd="0" presId="urn:microsoft.com/office/officeart/2008/layout/LinedList"/>
    <dgm:cxn modelId="{A5D5C87D-6B3F-4151-A5A6-459344FEE635}" type="presParOf" srcId="{7F819E35-F1EE-40D4-9EAB-2BE6F5BE72D7}" destId="{450891E8-4AE7-48BC-B400-73E50987E2C2}" srcOrd="1" destOrd="0" presId="urn:microsoft.com/office/officeart/2008/layout/LinedList"/>
    <dgm:cxn modelId="{AE705E11-053A-4F5D-8193-3B033226DDC3}" type="presParOf" srcId="{36F5E23A-C8BB-4CCE-928A-5B7DFA66F52B}" destId="{9AB25931-5A14-4ACF-BC5D-A3D46DE2CE1E}" srcOrd="2" destOrd="0" presId="urn:microsoft.com/office/officeart/2008/layout/LinedList"/>
    <dgm:cxn modelId="{C1D93E37-711D-4F58-9DBC-FDA800251195}" type="presParOf" srcId="{36F5E23A-C8BB-4CCE-928A-5B7DFA66F52B}" destId="{B6C5816F-46CF-4601-8C2F-0979DDE6010B}" srcOrd="3" destOrd="0" presId="urn:microsoft.com/office/officeart/2008/layout/LinedList"/>
    <dgm:cxn modelId="{7654E0CE-D70B-42BE-B5F2-B5F1DFB2690F}" type="presParOf" srcId="{B6C5816F-46CF-4601-8C2F-0979DDE6010B}" destId="{1E81EA14-87C2-4672-B1F2-44A1361508BB}" srcOrd="0" destOrd="0" presId="urn:microsoft.com/office/officeart/2008/layout/LinedList"/>
    <dgm:cxn modelId="{7BC0C780-7054-4176-BD5A-27125840637F}" type="presParOf" srcId="{B6C5816F-46CF-4601-8C2F-0979DDE6010B}" destId="{854140DB-50CF-4A04-A658-4F9B86586E22}" srcOrd="1" destOrd="0" presId="urn:microsoft.com/office/officeart/2008/layout/LinedList"/>
    <dgm:cxn modelId="{2B94911B-FEEC-4B40-BE3A-C8A50F9AB4F8}" type="presParOf" srcId="{36F5E23A-C8BB-4CCE-928A-5B7DFA66F52B}" destId="{512AF8C0-D234-4F46-BF7B-739288B9C2A4}" srcOrd="4" destOrd="0" presId="urn:microsoft.com/office/officeart/2008/layout/LinedList"/>
    <dgm:cxn modelId="{1895415D-DC5E-4EDA-904E-BB3C7449A298}" type="presParOf" srcId="{36F5E23A-C8BB-4CCE-928A-5B7DFA66F52B}" destId="{0D94D19E-6DAF-4351-A0E0-28DD2D53B504}" srcOrd="5" destOrd="0" presId="urn:microsoft.com/office/officeart/2008/layout/LinedList"/>
    <dgm:cxn modelId="{AB6BA066-E411-45CC-B0E4-8AADEC5B970B}" type="presParOf" srcId="{0D94D19E-6DAF-4351-A0E0-28DD2D53B504}" destId="{21B7C575-8095-4F35-8C42-E0289E031EF2}" srcOrd="0" destOrd="0" presId="urn:microsoft.com/office/officeart/2008/layout/LinedList"/>
    <dgm:cxn modelId="{52AD61A3-79A2-4EB9-877E-44602D368198}" type="presParOf" srcId="{0D94D19E-6DAF-4351-A0E0-28DD2D53B504}" destId="{EEE7DC6F-26FD-4FCE-8863-F5B8CFF2A92A}" srcOrd="1" destOrd="0" presId="urn:microsoft.com/office/officeart/2008/layout/LinedList"/>
    <dgm:cxn modelId="{FADE88E5-9CEA-401F-8EED-2E756CE7F5F4}" type="presParOf" srcId="{36F5E23A-C8BB-4CCE-928A-5B7DFA66F52B}" destId="{9442A397-8F73-4F50-BD83-CB45D154A767}" srcOrd="6" destOrd="0" presId="urn:microsoft.com/office/officeart/2008/layout/LinedList"/>
    <dgm:cxn modelId="{6FCC4215-360D-4A8D-B5D2-ED8050D485B1}" type="presParOf" srcId="{36F5E23A-C8BB-4CCE-928A-5B7DFA66F52B}" destId="{98615B78-6B19-4754-A5D1-60EA6370ED5D}" srcOrd="7" destOrd="0" presId="urn:microsoft.com/office/officeart/2008/layout/LinedList"/>
    <dgm:cxn modelId="{73FB24DC-AFD1-4454-9594-F051FBBC0A52}" type="presParOf" srcId="{98615B78-6B19-4754-A5D1-60EA6370ED5D}" destId="{312D9D73-2B98-4418-A49B-151E39572CA5}" srcOrd="0" destOrd="0" presId="urn:microsoft.com/office/officeart/2008/layout/LinedList"/>
    <dgm:cxn modelId="{1E0677AB-F430-4CE3-827D-8ACB5317FED7}" type="presParOf" srcId="{98615B78-6B19-4754-A5D1-60EA6370ED5D}" destId="{4FA32647-CE96-432F-B425-A53A4266AF05}" srcOrd="1" destOrd="0" presId="urn:microsoft.com/office/officeart/2008/layout/LinedList"/>
    <dgm:cxn modelId="{C4773B06-54D3-4DFA-BF79-DB473C120BAB}" type="presParOf" srcId="{36F5E23A-C8BB-4CCE-928A-5B7DFA66F52B}" destId="{C127B9EE-E56F-4ABC-B607-AE757C512A0C}" srcOrd="8" destOrd="0" presId="urn:microsoft.com/office/officeart/2008/layout/LinedList"/>
    <dgm:cxn modelId="{5F61D98C-8EE9-4DAB-B6D2-722C07070529}" type="presParOf" srcId="{36F5E23A-C8BB-4CCE-928A-5B7DFA66F52B}" destId="{9028D196-BDD7-40BF-B818-79FF3F873DFD}" srcOrd="9" destOrd="0" presId="urn:microsoft.com/office/officeart/2008/layout/LinedList"/>
    <dgm:cxn modelId="{302F3978-872D-416F-AA48-B415692EDB15}" type="presParOf" srcId="{9028D196-BDD7-40BF-B818-79FF3F873DFD}" destId="{B50FCD80-E5D2-4449-9671-19B4A58A0A1B}" srcOrd="0" destOrd="0" presId="urn:microsoft.com/office/officeart/2008/layout/LinedList"/>
    <dgm:cxn modelId="{182570D4-E935-4762-AE39-952FDA993575}" type="presParOf" srcId="{9028D196-BDD7-40BF-B818-79FF3F873DFD}" destId="{07DB083A-03BC-4BC7-BFE9-67E7B42703D0}" srcOrd="1" destOrd="0" presId="urn:microsoft.com/office/officeart/2008/layout/LinedList"/>
    <dgm:cxn modelId="{5D74C8DA-56B2-4870-8676-E8694F26E80D}" type="presParOf" srcId="{36F5E23A-C8BB-4CCE-928A-5B7DFA66F52B}" destId="{106070E6-3F64-45E1-93C2-EE2D4DDD7CA1}" srcOrd="10" destOrd="0" presId="urn:microsoft.com/office/officeart/2008/layout/LinedList"/>
    <dgm:cxn modelId="{35580258-F6EE-4F6C-AD07-8C54BAA261BF}" type="presParOf" srcId="{36F5E23A-C8BB-4CCE-928A-5B7DFA66F52B}" destId="{7E499194-88B0-4F67-B277-4497801B854A}" srcOrd="11" destOrd="0" presId="urn:microsoft.com/office/officeart/2008/layout/LinedList"/>
    <dgm:cxn modelId="{722D7635-FFAF-4BD3-93C0-800DEFCBA6CE}" type="presParOf" srcId="{7E499194-88B0-4F67-B277-4497801B854A}" destId="{3D6D0404-5FED-48B9-94A0-313A3FB829B7}" srcOrd="0" destOrd="0" presId="urn:microsoft.com/office/officeart/2008/layout/LinedList"/>
    <dgm:cxn modelId="{EA3B952F-E29E-40DF-9D01-893877466056}" type="presParOf" srcId="{7E499194-88B0-4F67-B277-4497801B854A}" destId="{6ABBEAC4-F119-4F55-95EF-607590E781D8}" srcOrd="1" destOrd="0" presId="urn:microsoft.com/office/officeart/2008/layout/LinedList"/>
    <dgm:cxn modelId="{B9F84913-ABC0-45A1-84AC-91D63371C98E}" type="presParOf" srcId="{36F5E23A-C8BB-4CCE-928A-5B7DFA66F52B}" destId="{4737A122-4971-4A96-8546-02DC5BABC256}" srcOrd="12" destOrd="0" presId="urn:microsoft.com/office/officeart/2008/layout/LinedList"/>
    <dgm:cxn modelId="{E09C011E-0115-427B-85C8-3D6A0B02CE41}" type="presParOf" srcId="{36F5E23A-C8BB-4CCE-928A-5B7DFA66F52B}" destId="{E5CCCE86-8CD6-42F3-B9C9-74AD8FD82033}" srcOrd="13" destOrd="0" presId="urn:microsoft.com/office/officeart/2008/layout/LinedList"/>
    <dgm:cxn modelId="{9F1B53D5-6121-48E0-9459-A06305B9B4A3}" type="presParOf" srcId="{E5CCCE86-8CD6-42F3-B9C9-74AD8FD82033}" destId="{F8472C5F-13AC-477D-97CF-794685D6D9A4}" srcOrd="0" destOrd="0" presId="urn:microsoft.com/office/officeart/2008/layout/LinedList"/>
    <dgm:cxn modelId="{9012FE6B-90DD-4E7E-A8AD-A6E2392C511B}" type="presParOf" srcId="{E5CCCE86-8CD6-42F3-B9C9-74AD8FD82033}" destId="{7B101BEC-6682-4A06-BD58-A4E89CFE8F38}" srcOrd="1" destOrd="0" presId="urn:microsoft.com/office/officeart/2008/layout/LinedList"/>
    <dgm:cxn modelId="{A25B302B-FEAB-41D3-8540-047EAE20BF25}" type="presParOf" srcId="{36F5E23A-C8BB-4CCE-928A-5B7DFA66F52B}" destId="{5CB54DCD-8125-4132-B84D-99C021C71E91}" srcOrd="14" destOrd="0" presId="urn:microsoft.com/office/officeart/2008/layout/LinedList"/>
    <dgm:cxn modelId="{F102A05C-471C-47F8-B36B-12EFEDF523AA}" type="presParOf" srcId="{36F5E23A-C8BB-4CCE-928A-5B7DFA66F52B}" destId="{5AB70E93-B5C9-4DA6-8048-7B5E7958D2CE}" srcOrd="15" destOrd="0" presId="urn:microsoft.com/office/officeart/2008/layout/LinedList"/>
    <dgm:cxn modelId="{C0A9F941-1463-4BC5-9351-7B377131B2D4}" type="presParOf" srcId="{5AB70E93-B5C9-4DA6-8048-7B5E7958D2CE}" destId="{B595D5B6-20C8-49ED-9577-016D8CE6CD01}" srcOrd="0" destOrd="0" presId="urn:microsoft.com/office/officeart/2008/layout/LinedList"/>
    <dgm:cxn modelId="{6C6D295E-498E-4FC7-9683-99CFFE545BB1}" type="presParOf" srcId="{5AB70E93-B5C9-4DA6-8048-7B5E7958D2CE}" destId="{19D90034-DE1B-4FD2-8FEB-882446302946}" srcOrd="1" destOrd="0" presId="urn:microsoft.com/office/officeart/2008/layout/LinedList"/>
    <dgm:cxn modelId="{AB8CA421-4875-4CE6-9A80-CA1B3052DD37}" type="presParOf" srcId="{36F5E23A-C8BB-4CCE-928A-5B7DFA66F52B}" destId="{2DB26AB6-5C06-43A7-93E0-AE8287258FA3}" srcOrd="16" destOrd="0" presId="urn:microsoft.com/office/officeart/2008/layout/LinedList"/>
    <dgm:cxn modelId="{B2FC427C-AC23-40E0-A051-1B02D14563C5}" type="presParOf" srcId="{36F5E23A-C8BB-4CCE-928A-5B7DFA66F52B}" destId="{A680DB7B-5A5A-44E8-9EDA-9FF18F9D39C7}" srcOrd="17" destOrd="0" presId="urn:microsoft.com/office/officeart/2008/layout/LinedList"/>
    <dgm:cxn modelId="{9B3FC22D-75E5-4908-9443-8A6FAA773D4A}" type="presParOf" srcId="{A680DB7B-5A5A-44E8-9EDA-9FF18F9D39C7}" destId="{4DD0A88A-F76A-489F-8DFC-83BC8123A6F9}" srcOrd="0" destOrd="0" presId="urn:microsoft.com/office/officeart/2008/layout/LinedList"/>
    <dgm:cxn modelId="{C5DB95FA-45BC-4AFF-8F07-A44C28218702}" type="presParOf" srcId="{A680DB7B-5A5A-44E8-9EDA-9FF18F9D39C7}" destId="{73AECF07-5EA8-4248-9A56-819E50D8BDF5}" srcOrd="1" destOrd="0" presId="urn:microsoft.com/office/officeart/2008/layout/LinedList"/>
    <dgm:cxn modelId="{C1D5B14C-9B2A-4A55-A30D-0EDCF4136CBE}" type="presParOf" srcId="{36F5E23A-C8BB-4CCE-928A-5B7DFA66F52B}" destId="{870C0198-BCEF-4639-9B8F-08F9C91C5215}" srcOrd="18" destOrd="0" presId="urn:microsoft.com/office/officeart/2008/layout/LinedList"/>
    <dgm:cxn modelId="{39DA3D75-5024-4EBB-9FC3-C431200D3FF9}" type="presParOf" srcId="{36F5E23A-C8BB-4CCE-928A-5B7DFA66F52B}" destId="{045572FD-C0B2-4C2D-8C3F-B41213CD51D5}" srcOrd="19" destOrd="0" presId="urn:microsoft.com/office/officeart/2008/layout/LinedList"/>
    <dgm:cxn modelId="{71642CF8-B3C9-4C2F-B490-AABD87D17199}" type="presParOf" srcId="{045572FD-C0B2-4C2D-8C3F-B41213CD51D5}" destId="{2D5731DE-F002-4100-A1FD-8040C7811908}" srcOrd="0" destOrd="0" presId="urn:microsoft.com/office/officeart/2008/layout/LinedList"/>
    <dgm:cxn modelId="{1127CD33-E557-41CB-A513-09FB780CD56C}" type="presParOf" srcId="{045572FD-C0B2-4C2D-8C3F-B41213CD51D5}" destId="{1933DF86-CC50-49F4-97AF-AC5E9FD46E00}" srcOrd="1" destOrd="0" presId="urn:microsoft.com/office/officeart/2008/layout/LinedList"/>
    <dgm:cxn modelId="{00EC760C-FB33-4AF2-91A8-0D28F584ECC9}" type="presParOf" srcId="{36F5E23A-C8BB-4CCE-928A-5B7DFA66F52B}" destId="{8431CFD9-902F-4123-95E5-C5AD7722394B}" srcOrd="20" destOrd="0" presId="urn:microsoft.com/office/officeart/2008/layout/LinedList"/>
    <dgm:cxn modelId="{FEFFF42C-D7B6-48EC-AD43-428309E36FE7}" type="presParOf" srcId="{36F5E23A-C8BB-4CCE-928A-5B7DFA66F52B}" destId="{FD5C7368-3323-4007-B956-5D96C8290E46}" srcOrd="21" destOrd="0" presId="urn:microsoft.com/office/officeart/2008/layout/LinedList"/>
    <dgm:cxn modelId="{D8E5F90E-0807-4B86-B919-C7206C83162E}" type="presParOf" srcId="{FD5C7368-3323-4007-B956-5D96C8290E46}" destId="{07009811-AFD6-481D-A265-6F94EE99BA4A}" srcOrd="0" destOrd="0" presId="urn:microsoft.com/office/officeart/2008/layout/LinedList"/>
    <dgm:cxn modelId="{C85861B3-FFE4-41EA-BEFB-6B633463068A}" type="presParOf" srcId="{FD5C7368-3323-4007-B956-5D96C8290E46}" destId="{2E87C980-3CDA-4B5F-AF3E-50122410AFAB}" srcOrd="1" destOrd="0" presId="urn:microsoft.com/office/officeart/2008/layout/LinedList"/>
    <dgm:cxn modelId="{5D24BF17-45CF-4203-9583-460640F47F5C}" type="presParOf" srcId="{36F5E23A-C8BB-4CCE-928A-5B7DFA66F52B}" destId="{9959C30E-B9C3-4DE4-829C-DCFEE7FEDE12}" srcOrd="22" destOrd="0" presId="urn:microsoft.com/office/officeart/2008/layout/LinedList"/>
    <dgm:cxn modelId="{0535010D-6726-435E-94D4-532EFB3ADD1B}" type="presParOf" srcId="{36F5E23A-C8BB-4CCE-928A-5B7DFA66F52B}" destId="{C313243C-C226-4F89-A5FE-18C442149379}" srcOrd="23" destOrd="0" presId="urn:microsoft.com/office/officeart/2008/layout/LinedList"/>
    <dgm:cxn modelId="{962CFA08-2C10-45E1-B917-ADB4C3F1B5D4}" type="presParOf" srcId="{C313243C-C226-4F89-A5FE-18C442149379}" destId="{E193D94F-6F2F-496B-A92F-DD9889C60AA1}" srcOrd="0" destOrd="0" presId="urn:microsoft.com/office/officeart/2008/layout/LinedList"/>
    <dgm:cxn modelId="{F0898630-3A88-40D0-AFFA-22755DEC4E6D}" type="presParOf" srcId="{C313243C-C226-4F89-A5FE-18C442149379}" destId="{43A2F4E4-67E9-40CA-8293-8030914A74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46A331-E56F-4E31-8052-DAEC60204BBE}">
      <dgm:prSet custT="1"/>
      <dgm:spPr/>
      <dgm:t>
        <a:bodyPr/>
        <a:lstStyle/>
        <a:p>
          <a:r>
            <a:rPr lang="en-GB" sz="1600"/>
            <a:t>Final Interview</a:t>
          </a:r>
          <a:endParaRPr lang="en-GB" sz="1600" dirty="0"/>
        </a:p>
      </dgm:t>
    </dgm:pt>
    <dgm:pt modelId="{BA846097-3B9B-49E6-8B37-40AD83859873}" type="parTrans" cxnId="{414334AE-DAEF-4D43-AE27-E0065DBA6DB3}">
      <dgm:prSet/>
      <dgm:spPr/>
      <dgm:t>
        <a:bodyPr/>
        <a:lstStyle/>
        <a:p>
          <a:endParaRPr lang="en-GB"/>
        </a:p>
      </dgm:t>
    </dgm:pt>
    <dgm:pt modelId="{B876C2BC-8D88-451F-9C38-CE0EC9DB9640}" type="sibTrans" cxnId="{414334AE-DAEF-4D43-AE27-E0065DBA6DB3}">
      <dgm:prSet/>
      <dgm:spPr/>
      <dgm:t>
        <a:bodyPr/>
        <a:lstStyle/>
        <a:p>
          <a:endParaRPr lang="en-GB"/>
        </a:p>
      </dgm:t>
    </dgm:pt>
    <dgm:pt modelId="{7CD17DF0-9C7F-4F76-9328-8882A03A2D18}">
      <dgm:prSet custT="1"/>
      <dgm:spPr/>
      <dgm:t>
        <a:bodyPr/>
        <a:lstStyle/>
        <a:p>
          <a:r>
            <a:rPr lang="en-GB" sz="1600" b="1" dirty="0"/>
            <a:t>Elements to complete:</a:t>
          </a:r>
          <a:endParaRPr lang="en-US" sz="1600" b="1" dirty="0"/>
        </a:p>
      </dgm:t>
    </dgm:pt>
    <dgm:pt modelId="{9E5F2DD0-A515-4CD2-9BE6-4AC8C0C8A4C9}" type="sibTrans" cxnId="{9E44AFA1-B683-4F77-8454-F64B924E48E3}">
      <dgm:prSet/>
      <dgm:spPr/>
      <dgm:t>
        <a:bodyPr/>
        <a:lstStyle/>
        <a:p>
          <a:endParaRPr lang="en-US"/>
        </a:p>
      </dgm:t>
    </dgm:pt>
    <dgm:pt modelId="{EFDB203A-CB34-44F5-91F9-A088514E7BF7}" type="parTrans" cxnId="{9E44AFA1-B683-4F77-8454-F64B924E48E3}">
      <dgm:prSet/>
      <dgm:spPr/>
      <dgm:t>
        <a:bodyPr/>
        <a:lstStyle/>
        <a:p>
          <a:endParaRPr lang="en-US"/>
        </a:p>
      </dgm:t>
    </dgm:pt>
    <dgm:pt modelId="{5DED098D-494D-463A-9242-281B3812929C}">
      <dgm:prSet custT="1"/>
      <dgm:spPr/>
      <dgm:t>
        <a:bodyPr/>
        <a:lstStyle/>
        <a:p>
          <a:r>
            <a:rPr lang="en-GB" sz="1600" dirty="0"/>
            <a:t>Final Assessment</a:t>
          </a:r>
        </a:p>
      </dgm:t>
    </dgm:pt>
    <dgm:pt modelId="{20E7799A-D4B7-4F4B-9BF6-1648343FCDAF}" type="parTrans" cxnId="{C76BA20C-F3DD-4259-9102-A5106D090D49}">
      <dgm:prSet/>
      <dgm:spPr/>
      <dgm:t>
        <a:bodyPr/>
        <a:lstStyle/>
        <a:p>
          <a:endParaRPr lang="en-GB"/>
        </a:p>
      </dgm:t>
    </dgm:pt>
    <dgm:pt modelId="{C9003DEE-4387-443F-B6AC-381BAACE2E44}" type="sibTrans" cxnId="{C76BA20C-F3DD-4259-9102-A5106D090D49}">
      <dgm:prSet/>
      <dgm:spPr/>
      <dgm:t>
        <a:bodyPr/>
        <a:lstStyle/>
        <a:p>
          <a:endParaRPr lang="en-GB"/>
        </a:p>
      </dgm:t>
    </dgm:pt>
    <dgm:pt modelId="{3933E172-1034-4B82-BA07-7F7800FA460D}">
      <dgm:prSet custT="1"/>
      <dgm:spPr/>
      <dgm:t>
        <a:bodyPr/>
        <a:lstStyle/>
        <a:p>
          <a:endParaRPr lang="en-GB" sz="1600" dirty="0"/>
        </a:p>
      </dgm:t>
    </dgm:pt>
    <dgm:pt modelId="{EEECB4B8-2794-411F-AB5A-7DD9450C35DD}" type="parTrans" cxnId="{83563EBD-F5A4-47AE-842D-A923481AC096}">
      <dgm:prSet/>
      <dgm:spPr/>
      <dgm:t>
        <a:bodyPr/>
        <a:lstStyle/>
        <a:p>
          <a:endParaRPr lang="en-GB"/>
        </a:p>
      </dgm:t>
    </dgm:pt>
    <dgm:pt modelId="{467580A6-5A18-4F5B-A565-6FF04C2EADF3}" type="sibTrans" cxnId="{83563EBD-F5A4-47AE-842D-A923481AC096}">
      <dgm:prSet/>
      <dgm:spPr/>
      <dgm:t>
        <a:bodyPr/>
        <a:lstStyle/>
        <a:p>
          <a:endParaRPr lang="en-GB"/>
        </a:p>
      </dgm:t>
    </dgm:pt>
    <dgm:pt modelId="{DDD7CD5E-61FC-44E9-936A-EA3084417651}">
      <dgm:prSet custT="1"/>
      <dgm:spPr/>
      <dgm:t>
        <a:bodyPr/>
        <a:lstStyle/>
        <a:p>
          <a:r>
            <a:rPr lang="en-GB" sz="1600" b="1" dirty="0"/>
            <a:t>Students should also be:</a:t>
          </a:r>
        </a:p>
      </dgm:t>
    </dgm:pt>
    <dgm:pt modelId="{91BC6F65-338C-4611-8459-D7E88E8D5BA4}" type="parTrans" cxnId="{706D7C09-DC29-433F-924B-2A9D6DF90449}">
      <dgm:prSet/>
      <dgm:spPr/>
      <dgm:t>
        <a:bodyPr/>
        <a:lstStyle/>
        <a:p>
          <a:endParaRPr lang="en-GB"/>
        </a:p>
      </dgm:t>
    </dgm:pt>
    <dgm:pt modelId="{DAEEFFFC-D149-4333-AFF1-189316AD7A64}" type="sibTrans" cxnId="{706D7C09-DC29-433F-924B-2A9D6DF90449}">
      <dgm:prSet/>
      <dgm:spPr/>
      <dgm:t>
        <a:bodyPr/>
        <a:lstStyle/>
        <a:p>
          <a:endParaRPr lang="en-GB"/>
        </a:p>
      </dgm:t>
    </dgm:pt>
    <dgm:pt modelId="{5AC1CB69-C673-4831-BBA3-6EDB4D07F709}">
      <dgm:prSet custT="1"/>
      <dgm:spPr/>
      <dgm:t>
        <a:bodyPr/>
        <a:lstStyle/>
        <a:p>
          <a:r>
            <a:rPr lang="en-GB" sz="1600" dirty="0"/>
            <a:t>Reviewing all elements to ensure they are completed for submission</a:t>
          </a:r>
        </a:p>
      </dgm:t>
    </dgm:pt>
    <dgm:pt modelId="{4A17C0B5-6A16-48C4-8424-728D010B8A80}" type="parTrans" cxnId="{7EE89FCC-FE14-4903-BDF0-114910B8CB5F}">
      <dgm:prSet/>
      <dgm:spPr/>
      <dgm:t>
        <a:bodyPr/>
        <a:lstStyle/>
        <a:p>
          <a:endParaRPr lang="en-GB"/>
        </a:p>
      </dgm:t>
    </dgm:pt>
    <dgm:pt modelId="{166F1BB8-F63B-4B88-B1AA-45900E4CC8E2}" type="sibTrans" cxnId="{7EE89FCC-FE14-4903-BDF0-114910B8CB5F}">
      <dgm:prSet/>
      <dgm:spPr/>
      <dgm:t>
        <a:bodyPr/>
        <a:lstStyle/>
        <a:p>
          <a:endParaRPr lang="en-GB"/>
        </a:p>
      </dgm:t>
    </dgm:pt>
    <dgm:pt modelId="{F1893D32-DB8D-4BB1-ABEB-B183FA02C53D}">
      <dgm:prSet custT="1"/>
      <dgm:spPr/>
      <dgm:t>
        <a:bodyPr/>
        <a:lstStyle/>
        <a:p>
          <a:r>
            <a:rPr lang="en-GB" sz="1600" dirty="0"/>
            <a:t>Ensuring timesheets are complete, accurate and verified, with any absences correctly documented</a:t>
          </a:r>
        </a:p>
      </dgm:t>
    </dgm:pt>
    <dgm:pt modelId="{14351E99-D8FA-40F5-ADEA-DC103F3BBE32}" type="parTrans" cxnId="{D3655D8C-47AE-4CDE-8817-6DE03FF21D80}">
      <dgm:prSet/>
      <dgm:spPr/>
      <dgm:t>
        <a:bodyPr/>
        <a:lstStyle/>
        <a:p>
          <a:endParaRPr lang="en-GB"/>
        </a:p>
      </dgm:t>
    </dgm:pt>
    <dgm:pt modelId="{7F1F4619-7104-4242-8A62-164C3D98C78B}" type="sibTrans" cxnId="{D3655D8C-47AE-4CDE-8817-6DE03FF21D80}">
      <dgm:prSet/>
      <dgm:spPr/>
      <dgm:t>
        <a:bodyPr/>
        <a:lstStyle/>
        <a:p>
          <a:endParaRPr lang="en-GB"/>
        </a:p>
      </dgm:t>
    </dgm:pt>
    <dgm:pt modelId="{680BDFAF-3C4D-4139-BA58-3863FB3563FF}">
      <dgm:prSet custT="1"/>
      <dgm:spPr/>
      <dgm:t>
        <a:bodyPr/>
        <a:lstStyle/>
        <a:p>
          <a:endParaRPr lang="en-US" sz="1600" dirty="0"/>
        </a:p>
      </dgm:t>
    </dgm:pt>
    <dgm:pt modelId="{F4E3842C-0311-4B8D-8C1E-C5A200FE2A2A}" type="parTrans" cxnId="{598FE8B5-6355-46C9-AD72-2AF964BEF0FF}">
      <dgm:prSet/>
      <dgm:spPr/>
      <dgm:t>
        <a:bodyPr/>
        <a:lstStyle/>
        <a:p>
          <a:endParaRPr lang="en-GB"/>
        </a:p>
      </dgm:t>
    </dgm:pt>
    <dgm:pt modelId="{AC9253BA-770C-418E-A657-B6DF66042A5A}" type="sibTrans" cxnId="{598FE8B5-6355-46C9-AD72-2AF964BEF0FF}">
      <dgm:prSet/>
      <dgm:spPr/>
      <dgm:t>
        <a:bodyPr/>
        <a:lstStyle/>
        <a:p>
          <a:endParaRPr lang="en-GB"/>
        </a:p>
      </dgm:t>
    </dgm:pt>
    <dgm:pt modelId="{0229C3B8-86D0-42E0-A876-488F014DC36F}">
      <dgm:prSet custT="1"/>
      <dgm:spPr/>
      <dgm:t>
        <a:bodyPr/>
        <a:lstStyle/>
        <a:p>
          <a:endParaRPr lang="en-GB" sz="1600" dirty="0"/>
        </a:p>
      </dgm:t>
    </dgm:pt>
    <dgm:pt modelId="{1F256116-FD99-4D10-8F21-8ABE511A3D4A}" type="parTrans" cxnId="{DC5E3694-544E-43E8-9A61-FE90CBF489A1}">
      <dgm:prSet/>
      <dgm:spPr/>
      <dgm:t>
        <a:bodyPr/>
        <a:lstStyle/>
        <a:p>
          <a:endParaRPr lang="en-GB"/>
        </a:p>
      </dgm:t>
    </dgm:pt>
    <dgm:pt modelId="{ACB29B85-727E-435D-8DF5-9176A84F26F8}" type="sibTrans" cxnId="{DC5E3694-544E-43E8-9A61-FE90CBF489A1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415554F9-6D50-4590-AF3E-99EF645581B2}" type="pres">
      <dgm:prSet presAssocID="{7CD17DF0-9C7F-4F76-9328-8882A03A2D18}" presName="thickLine" presStyleLbl="alignNode1" presStyleIdx="0" presStyleCnt="9"/>
      <dgm:spPr/>
    </dgm:pt>
    <dgm:pt modelId="{7F819E35-F1EE-40D4-9EAB-2BE6F5BE72D7}" type="pres">
      <dgm:prSet presAssocID="{7CD17DF0-9C7F-4F76-9328-8882A03A2D18}" presName="horz1" presStyleCnt="0"/>
      <dgm:spPr/>
    </dgm:pt>
    <dgm:pt modelId="{D154CBAC-B211-4556-86F8-E28511083A89}" type="pres">
      <dgm:prSet presAssocID="{7CD17DF0-9C7F-4F76-9328-8882A03A2D18}" presName="tx1" presStyleLbl="revTx" presStyleIdx="0" presStyleCnt="9"/>
      <dgm:spPr/>
    </dgm:pt>
    <dgm:pt modelId="{450891E8-4AE7-48BC-B400-73E50987E2C2}" type="pres">
      <dgm:prSet presAssocID="{7CD17DF0-9C7F-4F76-9328-8882A03A2D18}" presName="vert1" presStyleCnt="0"/>
      <dgm:spPr/>
    </dgm:pt>
    <dgm:pt modelId="{B60BC1C4-40A8-4ADB-BC13-851010BBFBCC}" type="pres">
      <dgm:prSet presAssocID="{680BDFAF-3C4D-4139-BA58-3863FB3563FF}" presName="thickLine" presStyleLbl="alignNode1" presStyleIdx="1" presStyleCnt="9"/>
      <dgm:spPr/>
    </dgm:pt>
    <dgm:pt modelId="{64CD5C37-A402-4812-8FA1-0958E884E448}" type="pres">
      <dgm:prSet presAssocID="{680BDFAF-3C4D-4139-BA58-3863FB3563FF}" presName="horz1" presStyleCnt="0"/>
      <dgm:spPr/>
    </dgm:pt>
    <dgm:pt modelId="{A33056A6-1D6C-4BE3-A77B-E5A490902C6F}" type="pres">
      <dgm:prSet presAssocID="{680BDFAF-3C4D-4139-BA58-3863FB3563FF}" presName="tx1" presStyleLbl="revTx" presStyleIdx="1" presStyleCnt="9"/>
      <dgm:spPr/>
    </dgm:pt>
    <dgm:pt modelId="{6FAB7D16-2DFB-4D5B-936E-C9B006DD07FC}" type="pres">
      <dgm:prSet presAssocID="{680BDFAF-3C4D-4139-BA58-3863FB3563FF}" presName="vert1" presStyleCnt="0"/>
      <dgm:spPr/>
    </dgm:pt>
    <dgm:pt modelId="{512AF8C0-D234-4F46-BF7B-739288B9C2A4}" type="pres">
      <dgm:prSet presAssocID="{AA46A331-E56F-4E31-8052-DAEC60204BBE}" presName="thickLine" presStyleLbl="alignNode1" presStyleIdx="2" presStyleCnt="9"/>
      <dgm:spPr/>
    </dgm:pt>
    <dgm:pt modelId="{0D94D19E-6DAF-4351-A0E0-28DD2D53B504}" type="pres">
      <dgm:prSet presAssocID="{AA46A331-E56F-4E31-8052-DAEC60204BBE}" presName="horz1" presStyleCnt="0"/>
      <dgm:spPr/>
    </dgm:pt>
    <dgm:pt modelId="{21B7C575-8095-4F35-8C42-E0289E031EF2}" type="pres">
      <dgm:prSet presAssocID="{AA46A331-E56F-4E31-8052-DAEC60204BBE}" presName="tx1" presStyleLbl="revTx" presStyleIdx="2" presStyleCnt="9"/>
      <dgm:spPr/>
    </dgm:pt>
    <dgm:pt modelId="{EEE7DC6F-26FD-4FCE-8863-F5B8CFF2A92A}" type="pres">
      <dgm:prSet presAssocID="{AA46A331-E56F-4E31-8052-DAEC60204BBE}" presName="vert1" presStyleCnt="0"/>
      <dgm:spPr/>
    </dgm:pt>
    <dgm:pt modelId="{B3BA2DA6-D217-4B9F-A16E-DC605AE346C1}" type="pres">
      <dgm:prSet presAssocID="{5DED098D-494D-463A-9242-281B3812929C}" presName="thickLine" presStyleLbl="alignNode1" presStyleIdx="3" presStyleCnt="9"/>
      <dgm:spPr/>
    </dgm:pt>
    <dgm:pt modelId="{3296CE4B-F7D9-41DD-BA89-47695B4043C2}" type="pres">
      <dgm:prSet presAssocID="{5DED098D-494D-463A-9242-281B3812929C}" presName="horz1" presStyleCnt="0"/>
      <dgm:spPr/>
    </dgm:pt>
    <dgm:pt modelId="{81E5B7CB-B413-4165-BA75-F31465B2C2EC}" type="pres">
      <dgm:prSet presAssocID="{5DED098D-494D-463A-9242-281B3812929C}" presName="tx1" presStyleLbl="revTx" presStyleIdx="3" presStyleCnt="9"/>
      <dgm:spPr/>
    </dgm:pt>
    <dgm:pt modelId="{545090B6-F987-4548-9658-28DD161DC843}" type="pres">
      <dgm:prSet presAssocID="{5DED098D-494D-463A-9242-281B3812929C}" presName="vert1" presStyleCnt="0"/>
      <dgm:spPr/>
    </dgm:pt>
    <dgm:pt modelId="{4D046273-4357-4162-8E77-37CB34DC33B3}" type="pres">
      <dgm:prSet presAssocID="{3933E172-1034-4B82-BA07-7F7800FA460D}" presName="thickLine" presStyleLbl="alignNode1" presStyleIdx="4" presStyleCnt="9"/>
      <dgm:spPr/>
    </dgm:pt>
    <dgm:pt modelId="{66B4DBC9-EBDE-4933-A9FF-2CE5518987F9}" type="pres">
      <dgm:prSet presAssocID="{3933E172-1034-4B82-BA07-7F7800FA460D}" presName="horz1" presStyleCnt="0"/>
      <dgm:spPr/>
    </dgm:pt>
    <dgm:pt modelId="{8F39CB71-6B1E-48EA-AA46-39781EA9F2FC}" type="pres">
      <dgm:prSet presAssocID="{3933E172-1034-4B82-BA07-7F7800FA460D}" presName="tx1" presStyleLbl="revTx" presStyleIdx="4" presStyleCnt="9"/>
      <dgm:spPr/>
    </dgm:pt>
    <dgm:pt modelId="{0CD92514-2758-4899-8E53-D9A2C03DF0EC}" type="pres">
      <dgm:prSet presAssocID="{3933E172-1034-4B82-BA07-7F7800FA460D}" presName="vert1" presStyleCnt="0"/>
      <dgm:spPr/>
    </dgm:pt>
    <dgm:pt modelId="{8EACC63C-5ACE-4C91-9FAF-361A479BEF8A}" type="pres">
      <dgm:prSet presAssocID="{DDD7CD5E-61FC-44E9-936A-EA3084417651}" presName="thickLine" presStyleLbl="alignNode1" presStyleIdx="5" presStyleCnt="9"/>
      <dgm:spPr/>
    </dgm:pt>
    <dgm:pt modelId="{D9E7D01F-1AC9-42A6-AE75-F9394ED3D093}" type="pres">
      <dgm:prSet presAssocID="{DDD7CD5E-61FC-44E9-936A-EA3084417651}" presName="horz1" presStyleCnt="0"/>
      <dgm:spPr/>
    </dgm:pt>
    <dgm:pt modelId="{5201B826-BE72-4158-B065-2B8075FBCCB2}" type="pres">
      <dgm:prSet presAssocID="{DDD7CD5E-61FC-44E9-936A-EA3084417651}" presName="tx1" presStyleLbl="revTx" presStyleIdx="5" presStyleCnt="9"/>
      <dgm:spPr/>
    </dgm:pt>
    <dgm:pt modelId="{9BEE27FC-4B10-44FB-997F-70FAE3F63C09}" type="pres">
      <dgm:prSet presAssocID="{DDD7CD5E-61FC-44E9-936A-EA3084417651}" presName="vert1" presStyleCnt="0"/>
      <dgm:spPr/>
    </dgm:pt>
    <dgm:pt modelId="{18219DA0-F4F7-4020-AF82-DC01142683FF}" type="pres">
      <dgm:prSet presAssocID="{0229C3B8-86D0-42E0-A876-488F014DC36F}" presName="thickLine" presStyleLbl="alignNode1" presStyleIdx="6" presStyleCnt="9"/>
      <dgm:spPr/>
    </dgm:pt>
    <dgm:pt modelId="{1F1B6C1B-1AF7-435E-9AE3-667F00B06315}" type="pres">
      <dgm:prSet presAssocID="{0229C3B8-86D0-42E0-A876-488F014DC36F}" presName="horz1" presStyleCnt="0"/>
      <dgm:spPr/>
    </dgm:pt>
    <dgm:pt modelId="{EEC266D3-AE07-4735-B1F0-15BB75A1F4AC}" type="pres">
      <dgm:prSet presAssocID="{0229C3B8-86D0-42E0-A876-488F014DC36F}" presName="tx1" presStyleLbl="revTx" presStyleIdx="6" presStyleCnt="9"/>
      <dgm:spPr/>
    </dgm:pt>
    <dgm:pt modelId="{01C288D5-8FDC-4C3E-917E-52BFFBDA234B}" type="pres">
      <dgm:prSet presAssocID="{0229C3B8-86D0-42E0-A876-488F014DC36F}" presName="vert1" presStyleCnt="0"/>
      <dgm:spPr/>
    </dgm:pt>
    <dgm:pt modelId="{2719777D-7F7D-499D-97DF-182B5BB1BD04}" type="pres">
      <dgm:prSet presAssocID="{5AC1CB69-C673-4831-BBA3-6EDB4D07F709}" presName="thickLine" presStyleLbl="alignNode1" presStyleIdx="7" presStyleCnt="9"/>
      <dgm:spPr/>
    </dgm:pt>
    <dgm:pt modelId="{338BFF14-7786-4249-B879-70CFE30D05A9}" type="pres">
      <dgm:prSet presAssocID="{5AC1CB69-C673-4831-BBA3-6EDB4D07F709}" presName="horz1" presStyleCnt="0"/>
      <dgm:spPr/>
    </dgm:pt>
    <dgm:pt modelId="{4B6CBA0C-8A0C-480A-9812-B7AEC611DFF4}" type="pres">
      <dgm:prSet presAssocID="{5AC1CB69-C673-4831-BBA3-6EDB4D07F709}" presName="tx1" presStyleLbl="revTx" presStyleIdx="7" presStyleCnt="9"/>
      <dgm:spPr/>
    </dgm:pt>
    <dgm:pt modelId="{425AD005-8642-4CBF-8155-32A827373C3C}" type="pres">
      <dgm:prSet presAssocID="{5AC1CB69-C673-4831-BBA3-6EDB4D07F709}" presName="vert1" presStyleCnt="0"/>
      <dgm:spPr/>
    </dgm:pt>
    <dgm:pt modelId="{68112065-D721-4491-9512-C5CBEA287867}" type="pres">
      <dgm:prSet presAssocID="{F1893D32-DB8D-4BB1-ABEB-B183FA02C53D}" presName="thickLine" presStyleLbl="alignNode1" presStyleIdx="8" presStyleCnt="9"/>
      <dgm:spPr/>
    </dgm:pt>
    <dgm:pt modelId="{65B3003A-2502-4240-81CE-641BCEC0A09D}" type="pres">
      <dgm:prSet presAssocID="{F1893D32-DB8D-4BB1-ABEB-B183FA02C53D}" presName="horz1" presStyleCnt="0"/>
      <dgm:spPr/>
    </dgm:pt>
    <dgm:pt modelId="{DA50C889-4C22-4DBF-A30E-71C8A764B1A0}" type="pres">
      <dgm:prSet presAssocID="{F1893D32-DB8D-4BB1-ABEB-B183FA02C53D}" presName="tx1" presStyleLbl="revTx" presStyleIdx="8" presStyleCnt="9"/>
      <dgm:spPr/>
    </dgm:pt>
    <dgm:pt modelId="{BD30A9A6-2A6B-480B-9A18-F4481723A60C}" type="pres">
      <dgm:prSet presAssocID="{F1893D32-DB8D-4BB1-ABEB-B183FA02C53D}" presName="vert1" presStyleCnt="0"/>
      <dgm:spPr/>
    </dgm:pt>
  </dgm:ptLst>
  <dgm:cxnLst>
    <dgm:cxn modelId="{706D7C09-DC29-433F-924B-2A9D6DF90449}" srcId="{BE453958-38A9-4FC7-830F-9B3F297699B3}" destId="{DDD7CD5E-61FC-44E9-936A-EA3084417651}" srcOrd="5" destOrd="0" parTransId="{91BC6F65-338C-4611-8459-D7E88E8D5BA4}" sibTransId="{DAEEFFFC-D149-4333-AFF1-189316AD7A64}"/>
    <dgm:cxn modelId="{C76BA20C-F3DD-4259-9102-A5106D090D49}" srcId="{BE453958-38A9-4FC7-830F-9B3F297699B3}" destId="{5DED098D-494D-463A-9242-281B3812929C}" srcOrd="3" destOrd="0" parTransId="{20E7799A-D4B7-4F4B-9BF6-1648343FCDAF}" sibTransId="{C9003DEE-4387-443F-B6AC-381BAACE2E44}"/>
    <dgm:cxn modelId="{ED5AD16F-5B6B-410B-B1A2-8B821D69A1BD}" type="presOf" srcId="{5AC1CB69-C673-4831-BBA3-6EDB4D07F709}" destId="{4B6CBA0C-8A0C-480A-9812-B7AEC611DFF4}" srcOrd="0" destOrd="0" presId="urn:microsoft.com/office/officeart/2008/layout/LinedList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623C407E-CE57-4CAE-A515-1BDB008239FD}" type="presOf" srcId="{F1893D32-DB8D-4BB1-ABEB-B183FA02C53D}" destId="{DA50C889-4C22-4DBF-A30E-71C8A764B1A0}" srcOrd="0" destOrd="0" presId="urn:microsoft.com/office/officeart/2008/layout/LinedList"/>
    <dgm:cxn modelId="{44619185-12F9-4CF7-B997-6BBD7C6D091C}" type="presOf" srcId="{3933E172-1034-4B82-BA07-7F7800FA460D}" destId="{8F39CB71-6B1E-48EA-AA46-39781EA9F2FC}" srcOrd="0" destOrd="0" presId="urn:microsoft.com/office/officeart/2008/layout/LinedList"/>
    <dgm:cxn modelId="{EA6E658B-6D57-4144-BB48-56C66ABFF041}" type="presOf" srcId="{AA46A331-E56F-4E31-8052-DAEC60204BBE}" destId="{21B7C575-8095-4F35-8C42-E0289E031EF2}" srcOrd="0" destOrd="0" presId="urn:microsoft.com/office/officeart/2008/layout/LinedList"/>
    <dgm:cxn modelId="{D3655D8C-47AE-4CDE-8817-6DE03FF21D80}" srcId="{BE453958-38A9-4FC7-830F-9B3F297699B3}" destId="{F1893D32-DB8D-4BB1-ABEB-B183FA02C53D}" srcOrd="8" destOrd="0" parTransId="{14351E99-D8FA-40F5-ADEA-DC103F3BBE32}" sibTransId="{7F1F4619-7104-4242-8A62-164C3D98C78B}"/>
    <dgm:cxn modelId="{DC5E3694-544E-43E8-9A61-FE90CBF489A1}" srcId="{BE453958-38A9-4FC7-830F-9B3F297699B3}" destId="{0229C3B8-86D0-42E0-A876-488F014DC36F}" srcOrd="6" destOrd="0" parTransId="{1F256116-FD99-4D10-8F21-8ABE511A3D4A}" sibTransId="{ACB29B85-727E-435D-8DF5-9176A84F26F8}"/>
    <dgm:cxn modelId="{9E44AFA1-B683-4F77-8454-F64B924E48E3}" srcId="{BE453958-38A9-4FC7-830F-9B3F297699B3}" destId="{7CD17DF0-9C7F-4F76-9328-8882A03A2D18}" srcOrd="0" destOrd="0" parTransId="{EFDB203A-CB34-44F5-91F9-A088514E7BF7}" sibTransId="{9E5F2DD0-A515-4CD2-9BE6-4AC8C0C8A4C9}"/>
    <dgm:cxn modelId="{414334AE-DAEF-4D43-AE27-E0065DBA6DB3}" srcId="{BE453958-38A9-4FC7-830F-9B3F297699B3}" destId="{AA46A331-E56F-4E31-8052-DAEC60204BBE}" srcOrd="2" destOrd="0" parTransId="{BA846097-3B9B-49E6-8B37-40AD83859873}" sibTransId="{B876C2BC-8D88-451F-9C38-CE0EC9DB9640}"/>
    <dgm:cxn modelId="{598FE8B5-6355-46C9-AD72-2AF964BEF0FF}" srcId="{BE453958-38A9-4FC7-830F-9B3F297699B3}" destId="{680BDFAF-3C4D-4139-BA58-3863FB3563FF}" srcOrd="1" destOrd="0" parTransId="{F4E3842C-0311-4B8D-8C1E-C5A200FE2A2A}" sibTransId="{AC9253BA-770C-418E-A657-B6DF66042A5A}"/>
    <dgm:cxn modelId="{47AFC9BB-1868-43B8-A78A-1CE1EC7A5DF2}" type="presOf" srcId="{7CD17DF0-9C7F-4F76-9328-8882A03A2D18}" destId="{D154CBAC-B211-4556-86F8-E28511083A89}" srcOrd="0" destOrd="0" presId="urn:microsoft.com/office/officeart/2008/layout/LinedList"/>
    <dgm:cxn modelId="{83563EBD-F5A4-47AE-842D-A923481AC096}" srcId="{BE453958-38A9-4FC7-830F-9B3F297699B3}" destId="{3933E172-1034-4B82-BA07-7F7800FA460D}" srcOrd="4" destOrd="0" parTransId="{EEECB4B8-2794-411F-AB5A-7DD9450C35DD}" sibTransId="{467580A6-5A18-4F5B-A565-6FF04C2EADF3}"/>
    <dgm:cxn modelId="{03894BC9-2AB3-4E53-80AF-5F4004DCD98A}" type="presOf" srcId="{0229C3B8-86D0-42E0-A876-488F014DC36F}" destId="{EEC266D3-AE07-4735-B1F0-15BB75A1F4AC}" srcOrd="0" destOrd="0" presId="urn:microsoft.com/office/officeart/2008/layout/LinedList"/>
    <dgm:cxn modelId="{7EE89FCC-FE14-4903-BDF0-114910B8CB5F}" srcId="{BE453958-38A9-4FC7-830F-9B3F297699B3}" destId="{5AC1CB69-C673-4831-BBA3-6EDB4D07F709}" srcOrd="7" destOrd="0" parTransId="{4A17C0B5-6A16-48C4-8424-728D010B8A80}" sibTransId="{166F1BB8-F63B-4B88-B1AA-45900E4CC8E2}"/>
    <dgm:cxn modelId="{C2A096CE-C94E-4890-9DAA-C4A843E36C88}" type="presOf" srcId="{DDD7CD5E-61FC-44E9-936A-EA3084417651}" destId="{5201B826-BE72-4158-B065-2B8075FBCCB2}" srcOrd="0" destOrd="0" presId="urn:microsoft.com/office/officeart/2008/layout/LinedList"/>
    <dgm:cxn modelId="{DC2C1BD9-DD59-4BCF-9750-54DF4F404C8D}" type="presOf" srcId="{5DED098D-494D-463A-9242-281B3812929C}" destId="{81E5B7CB-B413-4165-BA75-F31465B2C2EC}" srcOrd="0" destOrd="0" presId="urn:microsoft.com/office/officeart/2008/layout/LinedList"/>
    <dgm:cxn modelId="{D957BBE1-8852-405C-8985-83F4AA077EB4}" type="presOf" srcId="{680BDFAF-3C4D-4139-BA58-3863FB3563FF}" destId="{A33056A6-1D6C-4BE3-A77B-E5A490902C6F}" srcOrd="0" destOrd="0" presId="urn:microsoft.com/office/officeart/2008/layout/LinedList"/>
    <dgm:cxn modelId="{5BB3D841-86FB-4686-ABE1-79B23A1CB308}" type="presParOf" srcId="{36F5E23A-C8BB-4CCE-928A-5B7DFA66F52B}" destId="{415554F9-6D50-4590-AF3E-99EF645581B2}" srcOrd="0" destOrd="0" presId="urn:microsoft.com/office/officeart/2008/layout/LinedList"/>
    <dgm:cxn modelId="{EF58C5EE-3286-42E1-96CD-74397C41A313}" type="presParOf" srcId="{36F5E23A-C8BB-4CCE-928A-5B7DFA66F52B}" destId="{7F819E35-F1EE-40D4-9EAB-2BE6F5BE72D7}" srcOrd="1" destOrd="0" presId="urn:microsoft.com/office/officeart/2008/layout/LinedList"/>
    <dgm:cxn modelId="{EB3E4525-1C01-4EA4-859D-5FE1A701E797}" type="presParOf" srcId="{7F819E35-F1EE-40D4-9EAB-2BE6F5BE72D7}" destId="{D154CBAC-B211-4556-86F8-E28511083A89}" srcOrd="0" destOrd="0" presId="urn:microsoft.com/office/officeart/2008/layout/LinedList"/>
    <dgm:cxn modelId="{A5D5C87D-6B3F-4151-A5A6-459344FEE635}" type="presParOf" srcId="{7F819E35-F1EE-40D4-9EAB-2BE6F5BE72D7}" destId="{450891E8-4AE7-48BC-B400-73E50987E2C2}" srcOrd="1" destOrd="0" presId="urn:microsoft.com/office/officeart/2008/layout/LinedList"/>
    <dgm:cxn modelId="{4C041115-DBB9-4488-9532-EB37CA688486}" type="presParOf" srcId="{36F5E23A-C8BB-4CCE-928A-5B7DFA66F52B}" destId="{B60BC1C4-40A8-4ADB-BC13-851010BBFBCC}" srcOrd="2" destOrd="0" presId="urn:microsoft.com/office/officeart/2008/layout/LinedList"/>
    <dgm:cxn modelId="{6DD0783D-C03A-4F82-B709-D6505D14FCDE}" type="presParOf" srcId="{36F5E23A-C8BB-4CCE-928A-5B7DFA66F52B}" destId="{64CD5C37-A402-4812-8FA1-0958E884E448}" srcOrd="3" destOrd="0" presId="urn:microsoft.com/office/officeart/2008/layout/LinedList"/>
    <dgm:cxn modelId="{18C58770-707D-4267-B90D-BC6AD3B693E7}" type="presParOf" srcId="{64CD5C37-A402-4812-8FA1-0958E884E448}" destId="{A33056A6-1D6C-4BE3-A77B-E5A490902C6F}" srcOrd="0" destOrd="0" presId="urn:microsoft.com/office/officeart/2008/layout/LinedList"/>
    <dgm:cxn modelId="{18FC7D56-2D17-4101-8867-B61A7CEE9FD7}" type="presParOf" srcId="{64CD5C37-A402-4812-8FA1-0958E884E448}" destId="{6FAB7D16-2DFB-4D5B-936E-C9B006DD07FC}" srcOrd="1" destOrd="0" presId="urn:microsoft.com/office/officeart/2008/layout/LinedList"/>
    <dgm:cxn modelId="{2B94911B-FEEC-4B40-BE3A-C8A50F9AB4F8}" type="presParOf" srcId="{36F5E23A-C8BB-4CCE-928A-5B7DFA66F52B}" destId="{512AF8C0-D234-4F46-BF7B-739288B9C2A4}" srcOrd="4" destOrd="0" presId="urn:microsoft.com/office/officeart/2008/layout/LinedList"/>
    <dgm:cxn modelId="{1895415D-DC5E-4EDA-904E-BB3C7449A298}" type="presParOf" srcId="{36F5E23A-C8BB-4CCE-928A-5B7DFA66F52B}" destId="{0D94D19E-6DAF-4351-A0E0-28DD2D53B504}" srcOrd="5" destOrd="0" presId="urn:microsoft.com/office/officeart/2008/layout/LinedList"/>
    <dgm:cxn modelId="{AB6BA066-E411-45CC-B0E4-8AADEC5B970B}" type="presParOf" srcId="{0D94D19E-6DAF-4351-A0E0-28DD2D53B504}" destId="{21B7C575-8095-4F35-8C42-E0289E031EF2}" srcOrd="0" destOrd="0" presId="urn:microsoft.com/office/officeart/2008/layout/LinedList"/>
    <dgm:cxn modelId="{52AD61A3-79A2-4EB9-877E-44602D368198}" type="presParOf" srcId="{0D94D19E-6DAF-4351-A0E0-28DD2D53B504}" destId="{EEE7DC6F-26FD-4FCE-8863-F5B8CFF2A92A}" srcOrd="1" destOrd="0" presId="urn:microsoft.com/office/officeart/2008/layout/LinedList"/>
    <dgm:cxn modelId="{55764C0F-0AD9-4E52-89B1-8AFD5A78C367}" type="presParOf" srcId="{36F5E23A-C8BB-4CCE-928A-5B7DFA66F52B}" destId="{B3BA2DA6-D217-4B9F-A16E-DC605AE346C1}" srcOrd="6" destOrd="0" presId="urn:microsoft.com/office/officeart/2008/layout/LinedList"/>
    <dgm:cxn modelId="{7618E7AD-385C-4FEF-B45A-0DDEF462795F}" type="presParOf" srcId="{36F5E23A-C8BB-4CCE-928A-5B7DFA66F52B}" destId="{3296CE4B-F7D9-41DD-BA89-47695B4043C2}" srcOrd="7" destOrd="0" presId="urn:microsoft.com/office/officeart/2008/layout/LinedList"/>
    <dgm:cxn modelId="{1BD6ADF0-733B-4BD4-BA78-616571A2DF4A}" type="presParOf" srcId="{3296CE4B-F7D9-41DD-BA89-47695B4043C2}" destId="{81E5B7CB-B413-4165-BA75-F31465B2C2EC}" srcOrd="0" destOrd="0" presId="urn:microsoft.com/office/officeart/2008/layout/LinedList"/>
    <dgm:cxn modelId="{3689EC6C-2B4A-491C-8D68-4F2895DB1EF0}" type="presParOf" srcId="{3296CE4B-F7D9-41DD-BA89-47695B4043C2}" destId="{545090B6-F987-4548-9658-28DD161DC843}" srcOrd="1" destOrd="0" presId="urn:microsoft.com/office/officeart/2008/layout/LinedList"/>
    <dgm:cxn modelId="{D8247791-CA6F-4FB4-92CE-E5024D63AC40}" type="presParOf" srcId="{36F5E23A-C8BB-4CCE-928A-5B7DFA66F52B}" destId="{4D046273-4357-4162-8E77-37CB34DC33B3}" srcOrd="8" destOrd="0" presId="urn:microsoft.com/office/officeart/2008/layout/LinedList"/>
    <dgm:cxn modelId="{B1B31E5B-2034-4BD0-A411-F122B5AB2874}" type="presParOf" srcId="{36F5E23A-C8BB-4CCE-928A-5B7DFA66F52B}" destId="{66B4DBC9-EBDE-4933-A9FF-2CE5518987F9}" srcOrd="9" destOrd="0" presId="urn:microsoft.com/office/officeart/2008/layout/LinedList"/>
    <dgm:cxn modelId="{9FEC5F40-3D02-4577-B28E-FF9D6748F31C}" type="presParOf" srcId="{66B4DBC9-EBDE-4933-A9FF-2CE5518987F9}" destId="{8F39CB71-6B1E-48EA-AA46-39781EA9F2FC}" srcOrd="0" destOrd="0" presId="urn:microsoft.com/office/officeart/2008/layout/LinedList"/>
    <dgm:cxn modelId="{1241A47C-0587-4796-9D7D-DEDF3B94EC69}" type="presParOf" srcId="{66B4DBC9-EBDE-4933-A9FF-2CE5518987F9}" destId="{0CD92514-2758-4899-8E53-D9A2C03DF0EC}" srcOrd="1" destOrd="0" presId="urn:microsoft.com/office/officeart/2008/layout/LinedList"/>
    <dgm:cxn modelId="{6794BC23-86E9-4A68-AB6C-2B8EDDBEBA3A}" type="presParOf" srcId="{36F5E23A-C8BB-4CCE-928A-5B7DFA66F52B}" destId="{8EACC63C-5ACE-4C91-9FAF-361A479BEF8A}" srcOrd="10" destOrd="0" presId="urn:microsoft.com/office/officeart/2008/layout/LinedList"/>
    <dgm:cxn modelId="{D5A03D77-380D-49E3-BF0C-06D8CCBB8379}" type="presParOf" srcId="{36F5E23A-C8BB-4CCE-928A-5B7DFA66F52B}" destId="{D9E7D01F-1AC9-42A6-AE75-F9394ED3D093}" srcOrd="11" destOrd="0" presId="urn:microsoft.com/office/officeart/2008/layout/LinedList"/>
    <dgm:cxn modelId="{AAD328F4-C66F-436F-9241-F1FCF1414134}" type="presParOf" srcId="{D9E7D01F-1AC9-42A6-AE75-F9394ED3D093}" destId="{5201B826-BE72-4158-B065-2B8075FBCCB2}" srcOrd="0" destOrd="0" presId="urn:microsoft.com/office/officeart/2008/layout/LinedList"/>
    <dgm:cxn modelId="{5058A82C-9172-4347-80D5-F5C281D1A978}" type="presParOf" srcId="{D9E7D01F-1AC9-42A6-AE75-F9394ED3D093}" destId="{9BEE27FC-4B10-44FB-997F-70FAE3F63C09}" srcOrd="1" destOrd="0" presId="urn:microsoft.com/office/officeart/2008/layout/LinedList"/>
    <dgm:cxn modelId="{8A0A696D-EF7E-493F-9A80-DA5E0ED036C7}" type="presParOf" srcId="{36F5E23A-C8BB-4CCE-928A-5B7DFA66F52B}" destId="{18219DA0-F4F7-4020-AF82-DC01142683FF}" srcOrd="12" destOrd="0" presId="urn:microsoft.com/office/officeart/2008/layout/LinedList"/>
    <dgm:cxn modelId="{EDF629F6-8790-4A9F-8679-1B77A0AA6C70}" type="presParOf" srcId="{36F5E23A-C8BB-4CCE-928A-5B7DFA66F52B}" destId="{1F1B6C1B-1AF7-435E-9AE3-667F00B06315}" srcOrd="13" destOrd="0" presId="urn:microsoft.com/office/officeart/2008/layout/LinedList"/>
    <dgm:cxn modelId="{8DEAF044-24B4-4FB6-BAFD-7B91C1E9FB4A}" type="presParOf" srcId="{1F1B6C1B-1AF7-435E-9AE3-667F00B06315}" destId="{EEC266D3-AE07-4735-B1F0-15BB75A1F4AC}" srcOrd="0" destOrd="0" presId="urn:microsoft.com/office/officeart/2008/layout/LinedList"/>
    <dgm:cxn modelId="{FB475BAE-783A-4522-B6FA-0CF19CF9B280}" type="presParOf" srcId="{1F1B6C1B-1AF7-435E-9AE3-667F00B06315}" destId="{01C288D5-8FDC-4C3E-917E-52BFFBDA234B}" srcOrd="1" destOrd="0" presId="urn:microsoft.com/office/officeart/2008/layout/LinedList"/>
    <dgm:cxn modelId="{6A18FCC1-0F3B-4D2C-B283-4680EEAA31C7}" type="presParOf" srcId="{36F5E23A-C8BB-4CCE-928A-5B7DFA66F52B}" destId="{2719777D-7F7D-499D-97DF-182B5BB1BD04}" srcOrd="14" destOrd="0" presId="urn:microsoft.com/office/officeart/2008/layout/LinedList"/>
    <dgm:cxn modelId="{660502D3-8022-4D9A-8CA4-98E37D1FBCF7}" type="presParOf" srcId="{36F5E23A-C8BB-4CCE-928A-5B7DFA66F52B}" destId="{338BFF14-7786-4249-B879-70CFE30D05A9}" srcOrd="15" destOrd="0" presId="urn:microsoft.com/office/officeart/2008/layout/LinedList"/>
    <dgm:cxn modelId="{211BA11E-3DE1-481A-B6B9-BDBBB4D916FD}" type="presParOf" srcId="{338BFF14-7786-4249-B879-70CFE30D05A9}" destId="{4B6CBA0C-8A0C-480A-9812-B7AEC611DFF4}" srcOrd="0" destOrd="0" presId="urn:microsoft.com/office/officeart/2008/layout/LinedList"/>
    <dgm:cxn modelId="{156E78D5-B9D6-44E1-B364-82E60904F300}" type="presParOf" srcId="{338BFF14-7786-4249-B879-70CFE30D05A9}" destId="{425AD005-8642-4CBF-8155-32A827373C3C}" srcOrd="1" destOrd="0" presId="urn:microsoft.com/office/officeart/2008/layout/LinedList"/>
    <dgm:cxn modelId="{04637E60-1C19-491A-A056-6C2E5A42FB6C}" type="presParOf" srcId="{36F5E23A-C8BB-4CCE-928A-5B7DFA66F52B}" destId="{68112065-D721-4491-9512-C5CBEA287867}" srcOrd="16" destOrd="0" presId="urn:microsoft.com/office/officeart/2008/layout/LinedList"/>
    <dgm:cxn modelId="{7FFA1EF7-85A2-427C-8636-3B4FA33BD3E5}" type="presParOf" srcId="{36F5E23A-C8BB-4CCE-928A-5B7DFA66F52B}" destId="{65B3003A-2502-4240-81CE-641BCEC0A09D}" srcOrd="17" destOrd="0" presId="urn:microsoft.com/office/officeart/2008/layout/LinedList"/>
    <dgm:cxn modelId="{C347BCCB-5FF6-4173-A74D-D56F4AEF99C6}" type="presParOf" srcId="{65B3003A-2502-4240-81CE-641BCEC0A09D}" destId="{DA50C889-4C22-4DBF-A30E-71C8A764B1A0}" srcOrd="0" destOrd="0" presId="urn:microsoft.com/office/officeart/2008/layout/LinedList"/>
    <dgm:cxn modelId="{AB3ED9F6-4225-46EE-B5D0-D9EF87F7B545}" type="presParOf" srcId="{65B3003A-2502-4240-81CE-641BCEC0A09D}" destId="{BD30A9A6-2A6B-480B-9A18-F4481723A6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453958-38A9-4FC7-830F-9B3F297699B3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95660A-E49D-41E3-956C-2CF211F16C41}">
      <dgm:prSet custT="1"/>
      <dgm:spPr/>
      <dgm:t>
        <a:bodyPr anchor="ctr"/>
        <a:lstStyle/>
        <a:p>
          <a:r>
            <a:rPr lang="en-GB" sz="1400" dirty="0"/>
            <a:t>Feedback and advice will be given of any incomplete documentation</a:t>
          </a:r>
        </a:p>
      </dgm:t>
    </dgm:pt>
    <dgm:pt modelId="{0D13E315-AAE1-42CC-8C9E-C0869A5902E1}" type="parTrans" cxnId="{363844A5-3BC2-4531-B569-6552923A32A1}">
      <dgm:prSet/>
      <dgm:spPr/>
      <dgm:t>
        <a:bodyPr/>
        <a:lstStyle/>
        <a:p>
          <a:endParaRPr lang="en-GB"/>
        </a:p>
      </dgm:t>
    </dgm:pt>
    <dgm:pt modelId="{4A4EDCA1-0F2C-458C-AD18-F63AAEC276EE}" type="sibTrans" cxnId="{363844A5-3BC2-4531-B569-6552923A32A1}">
      <dgm:prSet/>
      <dgm:spPr/>
      <dgm:t>
        <a:bodyPr/>
        <a:lstStyle/>
        <a:p>
          <a:endParaRPr lang="en-GB"/>
        </a:p>
      </dgm:t>
    </dgm:pt>
    <dgm:pt modelId="{FE34581D-326E-4F84-8F8F-E3875B0C0BCF}">
      <dgm:prSet custT="1"/>
      <dgm:spPr/>
      <dgm:t>
        <a:bodyPr anchor="ctr"/>
        <a:lstStyle/>
        <a:p>
          <a:r>
            <a:rPr lang="en-GB" sz="1400" dirty="0"/>
            <a:t>Students are required to return completed EPADS </a:t>
          </a:r>
          <a:r>
            <a:rPr lang="en-GB" sz="1400" b="0" dirty="0"/>
            <a:t>for final submission within two weeks</a:t>
          </a:r>
        </a:p>
      </dgm:t>
    </dgm:pt>
    <dgm:pt modelId="{1682FCF1-AA01-46FA-85A2-0F8CE6566B40}" type="parTrans" cxnId="{789C7A1F-A23B-4DC8-97BD-757C081F730F}">
      <dgm:prSet/>
      <dgm:spPr/>
      <dgm:t>
        <a:bodyPr/>
        <a:lstStyle/>
        <a:p>
          <a:endParaRPr lang="en-GB"/>
        </a:p>
      </dgm:t>
    </dgm:pt>
    <dgm:pt modelId="{C8903DC4-BD41-4594-9F5D-5738C5D57CC7}" type="sibTrans" cxnId="{789C7A1F-A23B-4DC8-97BD-757C081F730F}">
      <dgm:prSet/>
      <dgm:spPr/>
      <dgm:t>
        <a:bodyPr/>
        <a:lstStyle/>
        <a:p>
          <a:endParaRPr lang="en-GB"/>
        </a:p>
      </dgm:t>
    </dgm:pt>
    <dgm:pt modelId="{7A11790E-1E59-43CA-BE19-1988C3E99DC6}">
      <dgm:prSet custT="1"/>
      <dgm:spPr/>
      <dgm:t>
        <a:bodyPr anchor="ctr"/>
        <a:lstStyle/>
        <a:p>
          <a:r>
            <a:rPr lang="en-GB" sz="1400" b="1" dirty="0"/>
            <a:t>Verification process begins:</a:t>
          </a:r>
          <a:endParaRPr lang="en-US" sz="1400" b="1" dirty="0"/>
        </a:p>
      </dgm:t>
    </dgm:pt>
    <dgm:pt modelId="{9A7505C7-B5DE-4E29-8F33-E5A16B967F08}" type="parTrans" cxnId="{18CAC27A-9502-4C32-AD6B-BF6426A0AAD3}">
      <dgm:prSet/>
      <dgm:spPr/>
      <dgm:t>
        <a:bodyPr/>
        <a:lstStyle/>
        <a:p>
          <a:endParaRPr lang="en-GB"/>
        </a:p>
      </dgm:t>
    </dgm:pt>
    <dgm:pt modelId="{F9F2E7B8-7B98-4FD8-B875-F033707BDAD2}" type="sibTrans" cxnId="{18CAC27A-9502-4C32-AD6B-BF6426A0AAD3}">
      <dgm:prSet/>
      <dgm:spPr/>
      <dgm:t>
        <a:bodyPr/>
        <a:lstStyle/>
        <a:p>
          <a:endParaRPr lang="en-GB"/>
        </a:p>
      </dgm:t>
    </dgm:pt>
    <dgm:pt modelId="{F59CD2B1-35B5-4A2A-AF5B-FBCE0B9F3BDB}">
      <dgm:prSet custT="1"/>
      <dgm:spPr/>
      <dgm:t>
        <a:bodyPr anchor="ctr"/>
        <a:lstStyle/>
        <a:p>
          <a:r>
            <a:rPr lang="en-GB" sz="1400" dirty="0"/>
            <a:t>Student submits EPAD for verification at end of Placement</a:t>
          </a:r>
          <a:endParaRPr lang="en-US" sz="1400" b="1" dirty="0"/>
        </a:p>
      </dgm:t>
    </dgm:pt>
    <dgm:pt modelId="{0B34CEC0-5CD6-4EFB-ADAA-95A767052B4F}" type="parTrans" cxnId="{7C5181FD-FC6E-4565-8D35-925F90DA3260}">
      <dgm:prSet/>
      <dgm:spPr/>
      <dgm:t>
        <a:bodyPr/>
        <a:lstStyle/>
        <a:p>
          <a:endParaRPr lang="en-GB"/>
        </a:p>
      </dgm:t>
    </dgm:pt>
    <dgm:pt modelId="{633B8BD5-0145-4D9D-9ECD-51B8C3EA7BFB}" type="sibTrans" cxnId="{7C5181FD-FC6E-4565-8D35-925F90DA3260}">
      <dgm:prSet/>
      <dgm:spPr/>
      <dgm:t>
        <a:bodyPr/>
        <a:lstStyle/>
        <a:p>
          <a:endParaRPr lang="en-GB"/>
        </a:p>
      </dgm:t>
    </dgm:pt>
    <dgm:pt modelId="{1655EF07-D25D-4AE0-961F-4BA78AEE24D8}">
      <dgm:prSet custT="1"/>
      <dgm:spPr/>
      <dgm:t>
        <a:bodyPr anchor="ctr"/>
        <a:lstStyle/>
        <a:p>
          <a:endParaRPr lang="en-US" sz="1400" b="1" dirty="0"/>
        </a:p>
      </dgm:t>
    </dgm:pt>
    <dgm:pt modelId="{ACF5A6AE-828D-493A-A609-32606E1CACBD}" type="parTrans" cxnId="{58F785D4-D397-4EA5-B488-50A7C06E22A8}">
      <dgm:prSet/>
      <dgm:spPr/>
      <dgm:t>
        <a:bodyPr/>
        <a:lstStyle/>
        <a:p>
          <a:endParaRPr lang="en-GB"/>
        </a:p>
      </dgm:t>
    </dgm:pt>
    <dgm:pt modelId="{5DA2CC8D-73D0-4F68-97E1-136EEDA17F57}" type="sibTrans" cxnId="{58F785D4-D397-4EA5-B488-50A7C06E22A8}">
      <dgm:prSet/>
      <dgm:spPr/>
      <dgm:t>
        <a:bodyPr/>
        <a:lstStyle/>
        <a:p>
          <a:endParaRPr lang="en-GB"/>
        </a:p>
      </dgm:t>
    </dgm:pt>
    <dgm:pt modelId="{36F5E23A-C8BB-4CCE-928A-5B7DFA66F52B}" type="pres">
      <dgm:prSet presAssocID="{BE453958-38A9-4FC7-830F-9B3F297699B3}" presName="vert0" presStyleCnt="0">
        <dgm:presLayoutVars>
          <dgm:dir/>
          <dgm:animOne val="branch"/>
          <dgm:animLvl val="lvl"/>
        </dgm:presLayoutVars>
      </dgm:prSet>
      <dgm:spPr/>
    </dgm:pt>
    <dgm:pt modelId="{29A40067-6791-42F3-82DD-4A9EA7FAC6D0}" type="pres">
      <dgm:prSet presAssocID="{7A11790E-1E59-43CA-BE19-1988C3E99DC6}" presName="thickLine" presStyleLbl="alignNode1" presStyleIdx="0" presStyleCnt="5"/>
      <dgm:spPr/>
    </dgm:pt>
    <dgm:pt modelId="{7E9BA3B3-DE06-4F3F-8746-4A477C464D40}" type="pres">
      <dgm:prSet presAssocID="{7A11790E-1E59-43CA-BE19-1988C3E99DC6}" presName="horz1" presStyleCnt="0"/>
      <dgm:spPr/>
    </dgm:pt>
    <dgm:pt modelId="{5C5F418E-E8B5-44DF-ABEA-2EE54535CDEC}" type="pres">
      <dgm:prSet presAssocID="{7A11790E-1E59-43CA-BE19-1988C3E99DC6}" presName="tx1" presStyleLbl="revTx" presStyleIdx="0" presStyleCnt="5"/>
      <dgm:spPr/>
    </dgm:pt>
    <dgm:pt modelId="{32DC5830-D259-47C7-A51F-6FEF9F5F75C5}" type="pres">
      <dgm:prSet presAssocID="{7A11790E-1E59-43CA-BE19-1988C3E99DC6}" presName="vert1" presStyleCnt="0"/>
      <dgm:spPr/>
    </dgm:pt>
    <dgm:pt modelId="{A87E0E1C-335E-4E04-987B-4971634B5E5C}" type="pres">
      <dgm:prSet presAssocID="{1655EF07-D25D-4AE0-961F-4BA78AEE24D8}" presName="thickLine" presStyleLbl="alignNode1" presStyleIdx="1" presStyleCnt="5"/>
      <dgm:spPr/>
    </dgm:pt>
    <dgm:pt modelId="{604E92B2-045C-46B6-B0D4-0C7D50D21497}" type="pres">
      <dgm:prSet presAssocID="{1655EF07-D25D-4AE0-961F-4BA78AEE24D8}" presName="horz1" presStyleCnt="0"/>
      <dgm:spPr/>
    </dgm:pt>
    <dgm:pt modelId="{AD03EB9D-8C2C-4E48-99B0-9AF7D01700D6}" type="pres">
      <dgm:prSet presAssocID="{1655EF07-D25D-4AE0-961F-4BA78AEE24D8}" presName="tx1" presStyleLbl="revTx" presStyleIdx="1" presStyleCnt="5"/>
      <dgm:spPr/>
    </dgm:pt>
    <dgm:pt modelId="{68B19A1E-2D58-44D9-92DC-8B36FD5824F0}" type="pres">
      <dgm:prSet presAssocID="{1655EF07-D25D-4AE0-961F-4BA78AEE24D8}" presName="vert1" presStyleCnt="0"/>
      <dgm:spPr/>
    </dgm:pt>
    <dgm:pt modelId="{2D9A5B1D-A4E5-441D-B380-7F7AF54F4966}" type="pres">
      <dgm:prSet presAssocID="{F59CD2B1-35B5-4A2A-AF5B-FBCE0B9F3BDB}" presName="thickLine" presStyleLbl="alignNode1" presStyleIdx="2" presStyleCnt="5"/>
      <dgm:spPr/>
    </dgm:pt>
    <dgm:pt modelId="{7134BC0D-8F2E-4299-8919-BA472AD52E7E}" type="pres">
      <dgm:prSet presAssocID="{F59CD2B1-35B5-4A2A-AF5B-FBCE0B9F3BDB}" presName="horz1" presStyleCnt="0"/>
      <dgm:spPr/>
    </dgm:pt>
    <dgm:pt modelId="{84F6D147-78FD-4E47-B083-416441E9A464}" type="pres">
      <dgm:prSet presAssocID="{F59CD2B1-35B5-4A2A-AF5B-FBCE0B9F3BDB}" presName="tx1" presStyleLbl="revTx" presStyleIdx="2" presStyleCnt="5"/>
      <dgm:spPr/>
    </dgm:pt>
    <dgm:pt modelId="{82B5FAED-0380-46A9-B71C-BA2B6CB5C709}" type="pres">
      <dgm:prSet presAssocID="{F59CD2B1-35B5-4A2A-AF5B-FBCE0B9F3BDB}" presName="vert1" presStyleCnt="0"/>
      <dgm:spPr/>
    </dgm:pt>
    <dgm:pt modelId="{F3BDFE8B-E21C-4087-94C9-FAEFC71B26F8}" type="pres">
      <dgm:prSet presAssocID="{6A95660A-E49D-41E3-956C-2CF211F16C41}" presName="thickLine" presStyleLbl="alignNode1" presStyleIdx="3" presStyleCnt="5"/>
      <dgm:spPr/>
    </dgm:pt>
    <dgm:pt modelId="{7F634B71-CB06-453B-856E-C450B84E8470}" type="pres">
      <dgm:prSet presAssocID="{6A95660A-E49D-41E3-956C-2CF211F16C41}" presName="horz1" presStyleCnt="0"/>
      <dgm:spPr/>
    </dgm:pt>
    <dgm:pt modelId="{1A24278F-D98C-40B0-9457-6EC434461189}" type="pres">
      <dgm:prSet presAssocID="{6A95660A-E49D-41E3-956C-2CF211F16C41}" presName="tx1" presStyleLbl="revTx" presStyleIdx="3" presStyleCnt="5"/>
      <dgm:spPr/>
    </dgm:pt>
    <dgm:pt modelId="{56B4555A-3FBF-4710-90DF-3DB467DFFFEE}" type="pres">
      <dgm:prSet presAssocID="{6A95660A-E49D-41E3-956C-2CF211F16C41}" presName="vert1" presStyleCnt="0"/>
      <dgm:spPr/>
    </dgm:pt>
    <dgm:pt modelId="{F009DE74-7667-47B3-B561-C6AE1F4D7189}" type="pres">
      <dgm:prSet presAssocID="{FE34581D-326E-4F84-8F8F-E3875B0C0BCF}" presName="thickLine" presStyleLbl="alignNode1" presStyleIdx="4" presStyleCnt="5"/>
      <dgm:spPr/>
    </dgm:pt>
    <dgm:pt modelId="{CE071103-BE34-4054-BFA8-D6CD973B780D}" type="pres">
      <dgm:prSet presAssocID="{FE34581D-326E-4F84-8F8F-E3875B0C0BCF}" presName="horz1" presStyleCnt="0"/>
      <dgm:spPr/>
    </dgm:pt>
    <dgm:pt modelId="{961CE3B0-0AD7-425C-8FB0-BD1E013C7FB8}" type="pres">
      <dgm:prSet presAssocID="{FE34581D-326E-4F84-8F8F-E3875B0C0BCF}" presName="tx1" presStyleLbl="revTx" presStyleIdx="4" presStyleCnt="5"/>
      <dgm:spPr/>
    </dgm:pt>
    <dgm:pt modelId="{600FBE65-8FEF-4D1D-B389-08B417963EE7}" type="pres">
      <dgm:prSet presAssocID="{FE34581D-326E-4F84-8F8F-E3875B0C0BCF}" presName="vert1" presStyleCnt="0"/>
      <dgm:spPr/>
    </dgm:pt>
  </dgm:ptLst>
  <dgm:cxnLst>
    <dgm:cxn modelId="{789C7A1F-A23B-4DC8-97BD-757C081F730F}" srcId="{BE453958-38A9-4FC7-830F-9B3F297699B3}" destId="{FE34581D-326E-4F84-8F8F-E3875B0C0BCF}" srcOrd="4" destOrd="0" parTransId="{1682FCF1-AA01-46FA-85A2-0F8CE6566B40}" sibTransId="{C8903DC4-BD41-4594-9F5D-5738C5D57CC7}"/>
    <dgm:cxn modelId="{025BE022-5B29-4D03-A708-F378E0380110}" type="presOf" srcId="{6A95660A-E49D-41E3-956C-2CF211F16C41}" destId="{1A24278F-D98C-40B0-9457-6EC434461189}" srcOrd="0" destOrd="0" presId="urn:microsoft.com/office/officeart/2008/layout/LinedList"/>
    <dgm:cxn modelId="{9DA20D71-C1B9-42CE-AC21-E0BE85863A57}" type="presOf" srcId="{BE453958-38A9-4FC7-830F-9B3F297699B3}" destId="{36F5E23A-C8BB-4CCE-928A-5B7DFA66F52B}" srcOrd="0" destOrd="0" presId="urn:microsoft.com/office/officeart/2008/layout/LinedList"/>
    <dgm:cxn modelId="{18CAC27A-9502-4C32-AD6B-BF6426A0AAD3}" srcId="{BE453958-38A9-4FC7-830F-9B3F297699B3}" destId="{7A11790E-1E59-43CA-BE19-1988C3E99DC6}" srcOrd="0" destOrd="0" parTransId="{9A7505C7-B5DE-4E29-8F33-E5A16B967F08}" sibTransId="{F9F2E7B8-7B98-4FD8-B875-F033707BDAD2}"/>
    <dgm:cxn modelId="{78531888-D723-4D0E-913B-F34666A8C7D0}" type="presOf" srcId="{1655EF07-D25D-4AE0-961F-4BA78AEE24D8}" destId="{AD03EB9D-8C2C-4E48-99B0-9AF7D01700D6}" srcOrd="0" destOrd="0" presId="urn:microsoft.com/office/officeart/2008/layout/LinedList"/>
    <dgm:cxn modelId="{66B8DE8E-1918-4646-A565-CB309D2467BA}" type="presOf" srcId="{F59CD2B1-35B5-4A2A-AF5B-FBCE0B9F3BDB}" destId="{84F6D147-78FD-4E47-B083-416441E9A464}" srcOrd="0" destOrd="0" presId="urn:microsoft.com/office/officeart/2008/layout/LinedList"/>
    <dgm:cxn modelId="{363844A5-3BC2-4531-B569-6552923A32A1}" srcId="{BE453958-38A9-4FC7-830F-9B3F297699B3}" destId="{6A95660A-E49D-41E3-956C-2CF211F16C41}" srcOrd="3" destOrd="0" parTransId="{0D13E315-AAE1-42CC-8C9E-C0869A5902E1}" sibTransId="{4A4EDCA1-0F2C-458C-AD18-F63AAEC276EE}"/>
    <dgm:cxn modelId="{AB1EC9CB-BD53-4491-A40F-E94887C6CA1D}" type="presOf" srcId="{7A11790E-1E59-43CA-BE19-1988C3E99DC6}" destId="{5C5F418E-E8B5-44DF-ABEA-2EE54535CDEC}" srcOrd="0" destOrd="0" presId="urn:microsoft.com/office/officeart/2008/layout/LinedList"/>
    <dgm:cxn modelId="{58F785D4-D397-4EA5-B488-50A7C06E22A8}" srcId="{BE453958-38A9-4FC7-830F-9B3F297699B3}" destId="{1655EF07-D25D-4AE0-961F-4BA78AEE24D8}" srcOrd="1" destOrd="0" parTransId="{ACF5A6AE-828D-493A-A609-32606E1CACBD}" sibTransId="{5DA2CC8D-73D0-4F68-97E1-136EEDA17F57}"/>
    <dgm:cxn modelId="{DFD95BF6-BE0C-4466-A74B-B9B43BB553B5}" type="presOf" srcId="{FE34581D-326E-4F84-8F8F-E3875B0C0BCF}" destId="{961CE3B0-0AD7-425C-8FB0-BD1E013C7FB8}" srcOrd="0" destOrd="0" presId="urn:microsoft.com/office/officeart/2008/layout/LinedList"/>
    <dgm:cxn modelId="{7C5181FD-FC6E-4565-8D35-925F90DA3260}" srcId="{BE453958-38A9-4FC7-830F-9B3F297699B3}" destId="{F59CD2B1-35B5-4A2A-AF5B-FBCE0B9F3BDB}" srcOrd="2" destOrd="0" parTransId="{0B34CEC0-5CD6-4EFB-ADAA-95A767052B4F}" sibTransId="{633B8BD5-0145-4D9D-9ECD-51B8C3EA7BFB}"/>
    <dgm:cxn modelId="{987333EA-FF4C-406F-BF6F-A1CA9028259F}" type="presParOf" srcId="{36F5E23A-C8BB-4CCE-928A-5B7DFA66F52B}" destId="{29A40067-6791-42F3-82DD-4A9EA7FAC6D0}" srcOrd="0" destOrd="0" presId="urn:microsoft.com/office/officeart/2008/layout/LinedList"/>
    <dgm:cxn modelId="{0088C027-7255-4B14-992E-D2BFA5EED111}" type="presParOf" srcId="{36F5E23A-C8BB-4CCE-928A-5B7DFA66F52B}" destId="{7E9BA3B3-DE06-4F3F-8746-4A477C464D40}" srcOrd="1" destOrd="0" presId="urn:microsoft.com/office/officeart/2008/layout/LinedList"/>
    <dgm:cxn modelId="{CBBB419F-61ED-48A3-9AFC-5540179257EC}" type="presParOf" srcId="{7E9BA3B3-DE06-4F3F-8746-4A477C464D40}" destId="{5C5F418E-E8B5-44DF-ABEA-2EE54535CDEC}" srcOrd="0" destOrd="0" presId="urn:microsoft.com/office/officeart/2008/layout/LinedList"/>
    <dgm:cxn modelId="{DC1E0557-9D5E-4135-8F28-4B9A30C70C54}" type="presParOf" srcId="{7E9BA3B3-DE06-4F3F-8746-4A477C464D40}" destId="{32DC5830-D259-47C7-A51F-6FEF9F5F75C5}" srcOrd="1" destOrd="0" presId="urn:microsoft.com/office/officeart/2008/layout/LinedList"/>
    <dgm:cxn modelId="{FEA15693-6AE2-4E8C-B0D9-81B87A139578}" type="presParOf" srcId="{36F5E23A-C8BB-4CCE-928A-5B7DFA66F52B}" destId="{A87E0E1C-335E-4E04-987B-4971634B5E5C}" srcOrd="2" destOrd="0" presId="urn:microsoft.com/office/officeart/2008/layout/LinedList"/>
    <dgm:cxn modelId="{4250BF39-F8A2-4F32-96F8-142BE3398B88}" type="presParOf" srcId="{36F5E23A-C8BB-4CCE-928A-5B7DFA66F52B}" destId="{604E92B2-045C-46B6-B0D4-0C7D50D21497}" srcOrd="3" destOrd="0" presId="urn:microsoft.com/office/officeart/2008/layout/LinedList"/>
    <dgm:cxn modelId="{1777F382-D01A-4AC3-BD8F-6A5B31E3FA75}" type="presParOf" srcId="{604E92B2-045C-46B6-B0D4-0C7D50D21497}" destId="{AD03EB9D-8C2C-4E48-99B0-9AF7D01700D6}" srcOrd="0" destOrd="0" presId="urn:microsoft.com/office/officeart/2008/layout/LinedList"/>
    <dgm:cxn modelId="{6371E989-B16D-4E81-A019-12130030904E}" type="presParOf" srcId="{604E92B2-045C-46B6-B0D4-0C7D50D21497}" destId="{68B19A1E-2D58-44D9-92DC-8B36FD5824F0}" srcOrd="1" destOrd="0" presId="urn:microsoft.com/office/officeart/2008/layout/LinedList"/>
    <dgm:cxn modelId="{5B665106-412E-4518-A0D3-AA68F957C5FF}" type="presParOf" srcId="{36F5E23A-C8BB-4CCE-928A-5B7DFA66F52B}" destId="{2D9A5B1D-A4E5-441D-B380-7F7AF54F4966}" srcOrd="4" destOrd="0" presId="urn:microsoft.com/office/officeart/2008/layout/LinedList"/>
    <dgm:cxn modelId="{B62C4274-8D75-467F-BB54-831E0324BA36}" type="presParOf" srcId="{36F5E23A-C8BB-4CCE-928A-5B7DFA66F52B}" destId="{7134BC0D-8F2E-4299-8919-BA472AD52E7E}" srcOrd="5" destOrd="0" presId="urn:microsoft.com/office/officeart/2008/layout/LinedList"/>
    <dgm:cxn modelId="{FECAFA53-431D-4EFA-BAED-2070C22B07BF}" type="presParOf" srcId="{7134BC0D-8F2E-4299-8919-BA472AD52E7E}" destId="{84F6D147-78FD-4E47-B083-416441E9A464}" srcOrd="0" destOrd="0" presId="urn:microsoft.com/office/officeart/2008/layout/LinedList"/>
    <dgm:cxn modelId="{B2C52EE6-80E0-4D2F-9F81-946D32369E78}" type="presParOf" srcId="{7134BC0D-8F2E-4299-8919-BA472AD52E7E}" destId="{82B5FAED-0380-46A9-B71C-BA2B6CB5C709}" srcOrd="1" destOrd="0" presId="urn:microsoft.com/office/officeart/2008/layout/LinedList"/>
    <dgm:cxn modelId="{DD971821-5964-4FF6-9890-3C9FEBDE71C5}" type="presParOf" srcId="{36F5E23A-C8BB-4CCE-928A-5B7DFA66F52B}" destId="{F3BDFE8B-E21C-4087-94C9-FAEFC71B26F8}" srcOrd="6" destOrd="0" presId="urn:microsoft.com/office/officeart/2008/layout/LinedList"/>
    <dgm:cxn modelId="{7873B621-7C00-4F26-90A6-5371A5843DFC}" type="presParOf" srcId="{36F5E23A-C8BB-4CCE-928A-5B7DFA66F52B}" destId="{7F634B71-CB06-453B-856E-C450B84E8470}" srcOrd="7" destOrd="0" presId="urn:microsoft.com/office/officeart/2008/layout/LinedList"/>
    <dgm:cxn modelId="{A5552327-B574-4B20-85F5-024C30EC6D75}" type="presParOf" srcId="{7F634B71-CB06-453B-856E-C450B84E8470}" destId="{1A24278F-D98C-40B0-9457-6EC434461189}" srcOrd="0" destOrd="0" presId="urn:microsoft.com/office/officeart/2008/layout/LinedList"/>
    <dgm:cxn modelId="{450740DD-A886-49E5-81AC-61B669EE8DFC}" type="presParOf" srcId="{7F634B71-CB06-453B-856E-C450B84E8470}" destId="{56B4555A-3FBF-4710-90DF-3DB467DFFFEE}" srcOrd="1" destOrd="0" presId="urn:microsoft.com/office/officeart/2008/layout/LinedList"/>
    <dgm:cxn modelId="{954D32B2-A469-409C-9116-EC92C3ADBBC8}" type="presParOf" srcId="{36F5E23A-C8BB-4CCE-928A-5B7DFA66F52B}" destId="{F009DE74-7667-47B3-B561-C6AE1F4D7189}" srcOrd="8" destOrd="0" presId="urn:microsoft.com/office/officeart/2008/layout/LinedList"/>
    <dgm:cxn modelId="{324FAB2B-9B21-45F7-BE1D-70B50C9F8128}" type="presParOf" srcId="{36F5E23A-C8BB-4CCE-928A-5B7DFA66F52B}" destId="{CE071103-BE34-4054-BFA8-D6CD973B780D}" srcOrd="9" destOrd="0" presId="urn:microsoft.com/office/officeart/2008/layout/LinedList"/>
    <dgm:cxn modelId="{111FCE07-EF34-4B74-AA30-3DECCE700E55}" type="presParOf" srcId="{CE071103-BE34-4054-BFA8-D6CD973B780D}" destId="{961CE3B0-0AD7-425C-8FB0-BD1E013C7FB8}" srcOrd="0" destOrd="0" presId="urn:microsoft.com/office/officeart/2008/layout/LinedList"/>
    <dgm:cxn modelId="{EB62166B-11DB-41E9-A040-A944763F8770}" type="presParOf" srcId="{CE071103-BE34-4054-BFA8-D6CD973B780D}" destId="{600FBE65-8FEF-4D1D-B389-08B417963E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1BD84-4B13-4D15-BA31-DE99C30060E4}">
      <dsp:nvSpPr>
        <dsp:cNvPr id="0" name=""/>
        <dsp:cNvSpPr/>
      </dsp:nvSpPr>
      <dsp:spPr>
        <a:xfrm>
          <a:off x="0" y="1367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0B78A-A433-4CD8-8B97-4CAB1E963C7F}">
      <dsp:nvSpPr>
        <dsp:cNvPr id="0" name=""/>
        <dsp:cNvSpPr/>
      </dsp:nvSpPr>
      <dsp:spPr>
        <a:xfrm>
          <a:off x="0" y="1367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Time management</a:t>
          </a:r>
          <a:endParaRPr lang="en-US" sz="2100" kern="1200" dirty="0"/>
        </a:p>
      </dsp:txBody>
      <dsp:txXfrm>
        <a:off x="0" y="1367"/>
        <a:ext cx="5414265" cy="466159"/>
      </dsp:txXfrm>
    </dsp:sp>
    <dsp:sp modelId="{3079D459-D7EC-411F-8593-B0B58FFD1A6E}">
      <dsp:nvSpPr>
        <dsp:cNvPr id="0" name=""/>
        <dsp:cNvSpPr/>
      </dsp:nvSpPr>
      <dsp:spPr>
        <a:xfrm>
          <a:off x="0" y="467526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6D711B-24B5-4C04-B543-C591DDB0A432}">
      <dsp:nvSpPr>
        <dsp:cNvPr id="0" name=""/>
        <dsp:cNvSpPr/>
      </dsp:nvSpPr>
      <dsp:spPr>
        <a:xfrm>
          <a:off x="0" y="467526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Practice Supervisor &amp; Practice Assessor roles</a:t>
          </a:r>
          <a:endParaRPr lang="en-US" sz="2100" kern="1200" dirty="0"/>
        </a:p>
      </dsp:txBody>
      <dsp:txXfrm>
        <a:off x="0" y="467526"/>
        <a:ext cx="5414265" cy="466159"/>
      </dsp:txXfrm>
    </dsp:sp>
    <dsp:sp modelId="{784DE9B4-8DF5-44CA-A686-70D081D98A92}">
      <dsp:nvSpPr>
        <dsp:cNvPr id="0" name=""/>
        <dsp:cNvSpPr/>
      </dsp:nvSpPr>
      <dsp:spPr>
        <a:xfrm>
          <a:off x="0" y="933686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C63896-50FE-4096-AD67-2352D5BADC10}">
      <dsp:nvSpPr>
        <dsp:cNvPr id="0" name=""/>
        <dsp:cNvSpPr/>
      </dsp:nvSpPr>
      <dsp:spPr>
        <a:xfrm>
          <a:off x="0" y="933686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EPAD</a:t>
          </a:r>
        </a:p>
      </dsp:txBody>
      <dsp:txXfrm>
        <a:off x="0" y="933686"/>
        <a:ext cx="5414265" cy="466159"/>
      </dsp:txXfrm>
    </dsp:sp>
    <dsp:sp modelId="{37A48ABD-FFA2-4C2E-84C9-98CF26F0FC78}">
      <dsp:nvSpPr>
        <dsp:cNvPr id="0" name=""/>
        <dsp:cNvSpPr/>
      </dsp:nvSpPr>
      <dsp:spPr>
        <a:xfrm>
          <a:off x="0" y="1399845"/>
          <a:ext cx="541426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66B3A-91BB-43B4-B7A8-4732BB5CCBE9}">
      <dsp:nvSpPr>
        <dsp:cNvPr id="0" name=""/>
        <dsp:cNvSpPr/>
      </dsp:nvSpPr>
      <dsp:spPr>
        <a:xfrm>
          <a:off x="0" y="1399846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Fields to complete and assessed elements</a:t>
          </a:r>
          <a:endParaRPr lang="en-US" sz="2100" kern="1200" dirty="0"/>
        </a:p>
      </dsp:txBody>
      <dsp:txXfrm>
        <a:off x="0" y="1399846"/>
        <a:ext cx="5414265" cy="466159"/>
      </dsp:txXfrm>
    </dsp:sp>
    <dsp:sp modelId="{DA55B006-7F2E-4561-B703-EFCE3D912574}">
      <dsp:nvSpPr>
        <dsp:cNvPr id="0" name=""/>
        <dsp:cNvSpPr/>
      </dsp:nvSpPr>
      <dsp:spPr>
        <a:xfrm>
          <a:off x="0" y="1866005"/>
          <a:ext cx="541426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A044A4-B83E-4451-91F3-B6ECB7FBBB6A}">
      <dsp:nvSpPr>
        <dsp:cNvPr id="0" name=""/>
        <dsp:cNvSpPr/>
      </dsp:nvSpPr>
      <dsp:spPr>
        <a:xfrm>
          <a:off x="0" y="1866005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Verification process</a:t>
          </a:r>
          <a:endParaRPr lang="en-US" sz="2100" kern="1200" dirty="0"/>
        </a:p>
      </dsp:txBody>
      <dsp:txXfrm>
        <a:off x="0" y="1866005"/>
        <a:ext cx="5414265" cy="466159"/>
      </dsp:txXfrm>
    </dsp:sp>
    <dsp:sp modelId="{29977CB8-FD0F-4264-8281-951D97118121}">
      <dsp:nvSpPr>
        <dsp:cNvPr id="0" name=""/>
        <dsp:cNvSpPr/>
      </dsp:nvSpPr>
      <dsp:spPr>
        <a:xfrm>
          <a:off x="0" y="2332165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328A7F-FEE3-438E-B363-F8A73DE50FE8}">
      <dsp:nvSpPr>
        <dsp:cNvPr id="0" name=""/>
        <dsp:cNvSpPr/>
      </dsp:nvSpPr>
      <dsp:spPr>
        <a:xfrm>
          <a:off x="0" y="2332165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Deadlines</a:t>
          </a:r>
          <a:endParaRPr lang="en-US" sz="2100" kern="1200" dirty="0"/>
        </a:p>
      </dsp:txBody>
      <dsp:txXfrm>
        <a:off x="0" y="2332165"/>
        <a:ext cx="5414265" cy="466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4A42-F4C6-4DE5-A453-281A0AB77695}">
      <dsp:nvSpPr>
        <dsp:cNvPr id="0" name=""/>
        <dsp:cNvSpPr/>
      </dsp:nvSpPr>
      <dsp:spPr>
        <a:xfrm>
          <a:off x="0" y="1367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39F3C4-DB51-47A1-8934-C1CD86E798C1}">
      <dsp:nvSpPr>
        <dsp:cNvPr id="0" name=""/>
        <dsp:cNvSpPr/>
      </dsp:nvSpPr>
      <dsp:spPr>
        <a:xfrm>
          <a:off x="0" y="1367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 and book all meetings at Initial Interview</a:t>
          </a:r>
        </a:p>
      </dsp:txBody>
      <dsp:txXfrm>
        <a:off x="0" y="1367"/>
        <a:ext cx="5414265" cy="466159"/>
      </dsp:txXfrm>
    </dsp:sp>
    <dsp:sp modelId="{7DFE7CA2-54EC-4D42-87DC-558C4AA5D93B}">
      <dsp:nvSpPr>
        <dsp:cNvPr id="0" name=""/>
        <dsp:cNvSpPr/>
      </dsp:nvSpPr>
      <dsp:spPr>
        <a:xfrm>
          <a:off x="0" y="467526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106F6D-ACDD-4F69-BA7E-FFCF2CC11B71}">
      <dsp:nvSpPr>
        <dsp:cNvPr id="0" name=""/>
        <dsp:cNvSpPr/>
      </dsp:nvSpPr>
      <dsp:spPr>
        <a:xfrm>
          <a:off x="0" y="467526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467526"/>
        <a:ext cx="5414265" cy="466159"/>
      </dsp:txXfrm>
    </dsp:sp>
    <dsp:sp modelId="{CDC02D05-FA36-4111-B353-08B131AD5C3F}">
      <dsp:nvSpPr>
        <dsp:cNvPr id="0" name=""/>
        <dsp:cNvSpPr/>
      </dsp:nvSpPr>
      <dsp:spPr>
        <a:xfrm>
          <a:off x="0" y="933686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BD1366-DC80-4F05-AA6A-C8F90E0F630C}">
      <dsp:nvSpPr>
        <dsp:cNvPr id="0" name=""/>
        <dsp:cNvSpPr/>
      </dsp:nvSpPr>
      <dsp:spPr>
        <a:xfrm>
          <a:off x="0" y="933686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Key dates:</a:t>
          </a:r>
        </a:p>
      </dsp:txBody>
      <dsp:txXfrm>
        <a:off x="0" y="933686"/>
        <a:ext cx="5414265" cy="466159"/>
      </dsp:txXfrm>
    </dsp:sp>
    <dsp:sp modelId="{77A1BD84-4B13-4D15-BA31-DE99C30060E4}">
      <dsp:nvSpPr>
        <dsp:cNvPr id="0" name=""/>
        <dsp:cNvSpPr/>
      </dsp:nvSpPr>
      <dsp:spPr>
        <a:xfrm>
          <a:off x="0" y="1399845"/>
          <a:ext cx="541426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0B78A-A433-4CD8-8B97-4CAB1E963C7F}">
      <dsp:nvSpPr>
        <dsp:cNvPr id="0" name=""/>
        <dsp:cNvSpPr/>
      </dsp:nvSpPr>
      <dsp:spPr>
        <a:xfrm>
          <a:off x="0" y="1399846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Initial Interview </a:t>
          </a:r>
          <a:r>
            <a:rPr lang="en-GB" sz="2100" b="1" kern="1200" dirty="0"/>
            <a:t>Day One</a:t>
          </a:r>
          <a:endParaRPr lang="en-US" sz="2100" b="1" kern="1200" dirty="0"/>
        </a:p>
      </dsp:txBody>
      <dsp:txXfrm>
        <a:off x="0" y="1399846"/>
        <a:ext cx="5414265" cy="466159"/>
      </dsp:txXfrm>
    </dsp:sp>
    <dsp:sp modelId="{3079D459-D7EC-411F-8593-B0B58FFD1A6E}">
      <dsp:nvSpPr>
        <dsp:cNvPr id="0" name=""/>
        <dsp:cNvSpPr/>
      </dsp:nvSpPr>
      <dsp:spPr>
        <a:xfrm>
          <a:off x="0" y="1866005"/>
          <a:ext cx="541426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6D711B-24B5-4C04-B543-C591DDB0A432}">
      <dsp:nvSpPr>
        <dsp:cNvPr id="0" name=""/>
        <dsp:cNvSpPr/>
      </dsp:nvSpPr>
      <dsp:spPr>
        <a:xfrm>
          <a:off x="0" y="1866005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Mid-Point Interview </a:t>
          </a:r>
          <a:r>
            <a:rPr lang="en-GB" sz="2100" b="1" kern="1200" dirty="0"/>
            <a:t>50% through placement </a:t>
          </a:r>
          <a:endParaRPr lang="en-US" sz="2100" b="1" kern="1200" dirty="0"/>
        </a:p>
      </dsp:txBody>
      <dsp:txXfrm>
        <a:off x="0" y="1866005"/>
        <a:ext cx="5414265" cy="466159"/>
      </dsp:txXfrm>
    </dsp:sp>
    <dsp:sp modelId="{37A48ABD-FFA2-4C2E-84C9-98CF26F0FC78}">
      <dsp:nvSpPr>
        <dsp:cNvPr id="0" name=""/>
        <dsp:cNvSpPr/>
      </dsp:nvSpPr>
      <dsp:spPr>
        <a:xfrm>
          <a:off x="0" y="2332165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66B3A-91BB-43B4-B7A8-4732BB5CCBE9}">
      <dsp:nvSpPr>
        <dsp:cNvPr id="0" name=""/>
        <dsp:cNvSpPr/>
      </dsp:nvSpPr>
      <dsp:spPr>
        <a:xfrm>
          <a:off x="0" y="2332165"/>
          <a:ext cx="5414265" cy="466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Final Interview </a:t>
          </a:r>
          <a:r>
            <a:rPr lang="en-GB" sz="2100" b="1" kern="1200" dirty="0"/>
            <a:t>First day of the final week</a:t>
          </a:r>
          <a:endParaRPr lang="en-US" sz="2100" b="1" kern="1200" dirty="0"/>
        </a:p>
      </dsp:txBody>
      <dsp:txXfrm>
        <a:off x="0" y="2332165"/>
        <a:ext cx="5414265" cy="466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54F9-6D50-4590-AF3E-99EF645581B2}">
      <dsp:nvSpPr>
        <dsp:cNvPr id="0" name=""/>
        <dsp:cNvSpPr/>
      </dsp:nvSpPr>
      <dsp:spPr>
        <a:xfrm>
          <a:off x="0" y="0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4CBAC-B211-4556-86F8-E28511083A89}">
      <dsp:nvSpPr>
        <dsp:cNvPr id="0" name=""/>
        <dsp:cNvSpPr/>
      </dsp:nvSpPr>
      <dsp:spPr>
        <a:xfrm>
          <a:off x="0" y="0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Practice Assessor:</a:t>
          </a:r>
        </a:p>
      </dsp:txBody>
      <dsp:txXfrm>
        <a:off x="0" y="0"/>
        <a:ext cx="5414265" cy="349961"/>
      </dsp:txXfrm>
    </dsp:sp>
    <dsp:sp modelId="{118BCBD5-2B5D-4FF4-8728-D6FE0D68EBEE}">
      <dsp:nvSpPr>
        <dsp:cNvPr id="0" name=""/>
        <dsp:cNvSpPr/>
      </dsp:nvSpPr>
      <dsp:spPr>
        <a:xfrm>
          <a:off x="0" y="349961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7698F-1716-4412-A29B-C355CFA2005A}">
      <dsp:nvSpPr>
        <dsp:cNvPr id="0" name=""/>
        <dsp:cNvSpPr/>
      </dsp:nvSpPr>
      <dsp:spPr>
        <a:xfrm>
          <a:off x="0" y="349961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0" y="349961"/>
        <a:ext cx="5414265" cy="349961"/>
      </dsp:txXfrm>
    </dsp:sp>
    <dsp:sp modelId="{77A1BD84-4B13-4D15-BA31-DE99C30060E4}">
      <dsp:nvSpPr>
        <dsp:cNvPr id="0" name=""/>
        <dsp:cNvSpPr/>
      </dsp:nvSpPr>
      <dsp:spPr>
        <a:xfrm>
          <a:off x="0" y="699922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0B78A-A433-4CD8-8B97-4CAB1E963C7F}">
      <dsp:nvSpPr>
        <dsp:cNvPr id="0" name=""/>
        <dsp:cNvSpPr/>
      </dsp:nvSpPr>
      <dsp:spPr>
        <a:xfrm>
          <a:off x="0" y="699922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Medicines Management</a:t>
          </a:r>
          <a:endParaRPr lang="en-US" sz="1600" kern="1200" dirty="0"/>
        </a:p>
      </dsp:txBody>
      <dsp:txXfrm>
        <a:off x="0" y="699922"/>
        <a:ext cx="5414265" cy="349961"/>
      </dsp:txXfrm>
    </dsp:sp>
    <dsp:sp modelId="{37A48ABD-FFA2-4C2E-84C9-98CF26F0FC78}">
      <dsp:nvSpPr>
        <dsp:cNvPr id="0" name=""/>
        <dsp:cNvSpPr/>
      </dsp:nvSpPr>
      <dsp:spPr>
        <a:xfrm>
          <a:off x="0" y="1049884"/>
          <a:ext cx="541426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66B3A-91BB-43B4-B7A8-4732BB5CCBE9}">
      <dsp:nvSpPr>
        <dsp:cNvPr id="0" name=""/>
        <dsp:cNvSpPr/>
      </dsp:nvSpPr>
      <dsp:spPr>
        <a:xfrm>
          <a:off x="0" y="1049884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Values</a:t>
          </a:r>
        </a:p>
      </dsp:txBody>
      <dsp:txXfrm>
        <a:off x="0" y="1049884"/>
        <a:ext cx="5414265" cy="349961"/>
      </dsp:txXfrm>
    </dsp:sp>
    <dsp:sp modelId="{467E8182-51D5-4416-9A95-311F46D7A535}">
      <dsp:nvSpPr>
        <dsp:cNvPr id="0" name=""/>
        <dsp:cNvSpPr/>
      </dsp:nvSpPr>
      <dsp:spPr>
        <a:xfrm>
          <a:off x="0" y="1399845"/>
          <a:ext cx="541426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B68D36-73AF-4756-AF8F-9D97940A06CF}">
      <dsp:nvSpPr>
        <dsp:cNvPr id="0" name=""/>
        <dsp:cNvSpPr/>
      </dsp:nvSpPr>
      <dsp:spPr>
        <a:xfrm>
          <a:off x="0" y="1399845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Episode of Care</a:t>
          </a:r>
        </a:p>
      </dsp:txBody>
      <dsp:txXfrm>
        <a:off x="0" y="1399845"/>
        <a:ext cx="5414265" cy="349961"/>
      </dsp:txXfrm>
    </dsp:sp>
    <dsp:sp modelId="{0B92DBF7-2CC8-42F6-8769-C43A73BCAC5F}">
      <dsp:nvSpPr>
        <dsp:cNvPr id="0" name=""/>
        <dsp:cNvSpPr/>
      </dsp:nvSpPr>
      <dsp:spPr>
        <a:xfrm>
          <a:off x="0" y="1749807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3FFEDC-D152-401C-A028-5E3498A27FFC}">
      <dsp:nvSpPr>
        <dsp:cNvPr id="0" name=""/>
        <dsp:cNvSpPr/>
      </dsp:nvSpPr>
      <dsp:spPr>
        <a:xfrm>
          <a:off x="0" y="1749807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Mid-Point Interview and Assessment / Grade</a:t>
          </a:r>
        </a:p>
      </dsp:txBody>
      <dsp:txXfrm>
        <a:off x="0" y="1749807"/>
        <a:ext cx="5414265" cy="349961"/>
      </dsp:txXfrm>
    </dsp:sp>
    <dsp:sp modelId="{CEA23F87-4BDE-43EE-9FC4-295125D8789B}">
      <dsp:nvSpPr>
        <dsp:cNvPr id="0" name=""/>
        <dsp:cNvSpPr/>
      </dsp:nvSpPr>
      <dsp:spPr>
        <a:xfrm>
          <a:off x="0" y="2099768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0601A1-39FC-4117-BEEB-360916BD4F77}">
      <dsp:nvSpPr>
        <dsp:cNvPr id="0" name=""/>
        <dsp:cNvSpPr/>
      </dsp:nvSpPr>
      <dsp:spPr>
        <a:xfrm>
          <a:off x="0" y="2099768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Interview and Assessment / Grade</a:t>
          </a:r>
        </a:p>
      </dsp:txBody>
      <dsp:txXfrm>
        <a:off x="0" y="2099768"/>
        <a:ext cx="5414265" cy="349961"/>
      </dsp:txXfrm>
    </dsp:sp>
    <dsp:sp modelId="{C26195CD-717E-4BF7-B987-DF5E264FDB37}">
      <dsp:nvSpPr>
        <dsp:cNvPr id="0" name=""/>
        <dsp:cNvSpPr/>
      </dsp:nvSpPr>
      <dsp:spPr>
        <a:xfrm>
          <a:off x="0" y="2449730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9DBFEF-69AC-42DB-9D7E-5C3FA93FE5B5}">
      <dsp:nvSpPr>
        <dsp:cNvPr id="0" name=""/>
        <dsp:cNvSpPr/>
      </dsp:nvSpPr>
      <dsp:spPr>
        <a:xfrm>
          <a:off x="0" y="2449730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Ongoing Achievement Record (OAR)</a:t>
          </a:r>
        </a:p>
      </dsp:txBody>
      <dsp:txXfrm>
        <a:off x="0" y="2449730"/>
        <a:ext cx="5414265" cy="349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54F9-6D50-4590-AF3E-99EF645581B2}">
      <dsp:nvSpPr>
        <dsp:cNvPr id="0" name=""/>
        <dsp:cNvSpPr/>
      </dsp:nvSpPr>
      <dsp:spPr>
        <a:xfrm>
          <a:off x="0" y="0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4CBAC-B211-4556-86F8-E28511083A89}">
      <dsp:nvSpPr>
        <dsp:cNvPr id="0" name=""/>
        <dsp:cNvSpPr/>
      </dsp:nvSpPr>
      <dsp:spPr>
        <a:xfrm>
          <a:off x="0" y="0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Practice Supervisor:</a:t>
          </a:r>
        </a:p>
      </dsp:txBody>
      <dsp:txXfrm>
        <a:off x="0" y="0"/>
        <a:ext cx="5414265" cy="349961"/>
      </dsp:txXfrm>
    </dsp:sp>
    <dsp:sp modelId="{C347978C-5D1F-449D-A732-7F021F3B50D0}">
      <dsp:nvSpPr>
        <dsp:cNvPr id="0" name=""/>
        <dsp:cNvSpPr/>
      </dsp:nvSpPr>
      <dsp:spPr>
        <a:xfrm>
          <a:off x="0" y="349961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B9DD00-70DC-4B5D-95AB-D65A82A132E0}">
      <dsp:nvSpPr>
        <dsp:cNvPr id="0" name=""/>
        <dsp:cNvSpPr/>
      </dsp:nvSpPr>
      <dsp:spPr>
        <a:xfrm>
          <a:off x="0" y="349961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0" y="349961"/>
        <a:ext cx="5414265" cy="349961"/>
      </dsp:txXfrm>
    </dsp:sp>
    <dsp:sp modelId="{118BCBD5-2B5D-4FF4-8728-D6FE0D68EBEE}">
      <dsp:nvSpPr>
        <dsp:cNvPr id="0" name=""/>
        <dsp:cNvSpPr/>
      </dsp:nvSpPr>
      <dsp:spPr>
        <a:xfrm>
          <a:off x="0" y="699922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7698F-1716-4412-A29B-C355CFA2005A}">
      <dsp:nvSpPr>
        <dsp:cNvPr id="0" name=""/>
        <dsp:cNvSpPr/>
      </dsp:nvSpPr>
      <dsp:spPr>
        <a:xfrm>
          <a:off x="0" y="699922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Orientation</a:t>
          </a:r>
        </a:p>
      </dsp:txBody>
      <dsp:txXfrm>
        <a:off x="0" y="699922"/>
        <a:ext cx="5414265" cy="349961"/>
      </dsp:txXfrm>
    </dsp:sp>
    <dsp:sp modelId="{79C37B69-2582-4E8F-BB34-D9F10A216EE2}">
      <dsp:nvSpPr>
        <dsp:cNvPr id="0" name=""/>
        <dsp:cNvSpPr/>
      </dsp:nvSpPr>
      <dsp:spPr>
        <a:xfrm>
          <a:off x="0" y="1049884"/>
          <a:ext cx="541426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75F60-BFD9-4E43-A74D-F4473C82B3DC}">
      <dsp:nvSpPr>
        <dsp:cNvPr id="0" name=""/>
        <dsp:cNvSpPr/>
      </dsp:nvSpPr>
      <dsp:spPr>
        <a:xfrm>
          <a:off x="0" y="1049884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Initial Interview</a:t>
          </a:r>
        </a:p>
      </dsp:txBody>
      <dsp:txXfrm>
        <a:off x="0" y="1049884"/>
        <a:ext cx="5414265" cy="349961"/>
      </dsp:txXfrm>
    </dsp:sp>
    <dsp:sp modelId="{960F32AB-99CB-4E50-9BD3-161E7C9FC693}">
      <dsp:nvSpPr>
        <dsp:cNvPr id="0" name=""/>
        <dsp:cNvSpPr/>
      </dsp:nvSpPr>
      <dsp:spPr>
        <a:xfrm>
          <a:off x="0" y="1399845"/>
          <a:ext cx="541426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EF140D-CC71-4879-AB0D-04514BA402DA}">
      <dsp:nvSpPr>
        <dsp:cNvPr id="0" name=""/>
        <dsp:cNvSpPr/>
      </dsp:nvSpPr>
      <dsp:spPr>
        <a:xfrm>
          <a:off x="0" y="1399845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Assessment of Proficiencies</a:t>
          </a:r>
        </a:p>
      </dsp:txBody>
      <dsp:txXfrm>
        <a:off x="0" y="1399845"/>
        <a:ext cx="5414265" cy="349961"/>
      </dsp:txXfrm>
    </dsp:sp>
    <dsp:sp modelId="{0B4977D2-44A4-44CB-BB4B-9CB4F220A360}">
      <dsp:nvSpPr>
        <dsp:cNvPr id="0" name=""/>
        <dsp:cNvSpPr/>
      </dsp:nvSpPr>
      <dsp:spPr>
        <a:xfrm>
          <a:off x="0" y="1749807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90656B-068D-4403-8E37-1162D6C42F14}">
      <dsp:nvSpPr>
        <dsp:cNvPr id="0" name=""/>
        <dsp:cNvSpPr/>
      </dsp:nvSpPr>
      <dsp:spPr>
        <a:xfrm>
          <a:off x="0" y="1749807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Worked Hours</a:t>
          </a:r>
        </a:p>
      </dsp:txBody>
      <dsp:txXfrm>
        <a:off x="0" y="1749807"/>
        <a:ext cx="5414265" cy="349961"/>
      </dsp:txXfrm>
    </dsp:sp>
    <dsp:sp modelId="{FA2350B8-B997-4697-965C-8ABE77DA46D5}">
      <dsp:nvSpPr>
        <dsp:cNvPr id="0" name=""/>
        <dsp:cNvSpPr/>
      </dsp:nvSpPr>
      <dsp:spPr>
        <a:xfrm>
          <a:off x="0" y="2099768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801A04-175E-463B-8548-76EA61D42704}">
      <dsp:nvSpPr>
        <dsp:cNvPr id="0" name=""/>
        <dsp:cNvSpPr/>
      </dsp:nvSpPr>
      <dsp:spPr>
        <a:xfrm>
          <a:off x="0" y="2099768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Absence Hours</a:t>
          </a:r>
        </a:p>
      </dsp:txBody>
      <dsp:txXfrm>
        <a:off x="0" y="2099768"/>
        <a:ext cx="5414265" cy="349961"/>
      </dsp:txXfrm>
    </dsp:sp>
    <dsp:sp modelId="{AF2856A8-3B05-42E5-A0F6-1A147E1B1E07}">
      <dsp:nvSpPr>
        <dsp:cNvPr id="0" name=""/>
        <dsp:cNvSpPr/>
      </dsp:nvSpPr>
      <dsp:spPr>
        <a:xfrm>
          <a:off x="0" y="2449730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CF9F62-8232-4183-9941-2A19E72BF61A}">
      <dsp:nvSpPr>
        <dsp:cNvPr id="0" name=""/>
        <dsp:cNvSpPr/>
      </dsp:nvSpPr>
      <dsp:spPr>
        <a:xfrm>
          <a:off x="0" y="2449730"/>
          <a:ext cx="5414265" cy="34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Feed forward to the Assessor for Mid-Point &amp; Final Interviews via Record of Communication / Working with Others or face to face.</a:t>
          </a:r>
        </a:p>
      </dsp:txBody>
      <dsp:txXfrm>
        <a:off x="0" y="2449730"/>
        <a:ext cx="5414265" cy="349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A1683-0F75-40B0-900B-932577567138}">
      <dsp:nvSpPr>
        <dsp:cNvPr id="0" name=""/>
        <dsp:cNvSpPr/>
      </dsp:nvSpPr>
      <dsp:spPr>
        <a:xfrm>
          <a:off x="0" y="1652"/>
          <a:ext cx="571843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0ED138-B827-458F-8089-F95668826621}">
      <dsp:nvSpPr>
        <dsp:cNvPr id="0" name=""/>
        <dsp:cNvSpPr/>
      </dsp:nvSpPr>
      <dsp:spPr>
        <a:xfrm>
          <a:off x="0" y="1652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Placement Details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652"/>
        <a:ext cx="5718435" cy="281724"/>
      </dsp:txXfrm>
    </dsp:sp>
    <dsp:sp modelId="{0FA0C6E2-D9F3-4428-BCCF-D796A111A353}">
      <dsp:nvSpPr>
        <dsp:cNvPr id="0" name=""/>
        <dsp:cNvSpPr/>
      </dsp:nvSpPr>
      <dsp:spPr>
        <a:xfrm>
          <a:off x="0" y="283376"/>
          <a:ext cx="571843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5DDFB7-340C-45CF-BA3B-26E6D44C5114}">
      <dsp:nvSpPr>
        <dsp:cNvPr id="0" name=""/>
        <dsp:cNvSpPr/>
      </dsp:nvSpPr>
      <dsp:spPr>
        <a:xfrm>
          <a:off x="0" y="283376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Orientation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283376"/>
        <a:ext cx="5718435" cy="281724"/>
      </dsp:txXfrm>
    </dsp:sp>
    <dsp:sp modelId="{EEAEEB05-2A73-4895-858A-5CE65F7A44DF}">
      <dsp:nvSpPr>
        <dsp:cNvPr id="0" name=""/>
        <dsp:cNvSpPr/>
      </dsp:nvSpPr>
      <dsp:spPr>
        <a:xfrm>
          <a:off x="0" y="565101"/>
          <a:ext cx="571843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663564-ED0E-4312-803D-1BA57FC8A79C}">
      <dsp:nvSpPr>
        <dsp:cNvPr id="0" name=""/>
        <dsp:cNvSpPr/>
      </dsp:nvSpPr>
      <dsp:spPr>
        <a:xfrm>
          <a:off x="0" y="565101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Initial Interview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565101"/>
        <a:ext cx="5718435" cy="281724"/>
      </dsp:txXfrm>
    </dsp:sp>
    <dsp:sp modelId="{1A293AB4-EF98-42B7-B8F9-20457690DD75}">
      <dsp:nvSpPr>
        <dsp:cNvPr id="0" name=""/>
        <dsp:cNvSpPr/>
      </dsp:nvSpPr>
      <dsp:spPr>
        <a:xfrm>
          <a:off x="0" y="846826"/>
          <a:ext cx="571843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E051E7-5044-4588-BCFC-01816662AF91}">
      <dsp:nvSpPr>
        <dsp:cNvPr id="0" name=""/>
        <dsp:cNvSpPr/>
      </dsp:nvSpPr>
      <dsp:spPr>
        <a:xfrm>
          <a:off x="0" y="846826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Professional Values and Reflection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846826"/>
        <a:ext cx="5718435" cy="281724"/>
      </dsp:txXfrm>
    </dsp:sp>
    <dsp:sp modelId="{84332B81-E218-4651-A9E1-813CA4AFB8DA}">
      <dsp:nvSpPr>
        <dsp:cNvPr id="0" name=""/>
        <dsp:cNvSpPr/>
      </dsp:nvSpPr>
      <dsp:spPr>
        <a:xfrm>
          <a:off x="0" y="1128550"/>
          <a:ext cx="571843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30EF0A-6992-4D4B-AE09-72E9BFD3F73B}">
      <dsp:nvSpPr>
        <dsp:cNvPr id="0" name=""/>
        <dsp:cNvSpPr/>
      </dsp:nvSpPr>
      <dsp:spPr>
        <a:xfrm>
          <a:off x="0" y="1128550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Mid Point Interview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128550"/>
        <a:ext cx="5718435" cy="281724"/>
      </dsp:txXfrm>
    </dsp:sp>
    <dsp:sp modelId="{C7BD0D9E-A119-44C6-9644-F4D4973E6071}">
      <dsp:nvSpPr>
        <dsp:cNvPr id="0" name=""/>
        <dsp:cNvSpPr/>
      </dsp:nvSpPr>
      <dsp:spPr>
        <a:xfrm>
          <a:off x="0" y="1410275"/>
          <a:ext cx="571843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9328A3-9016-444B-921A-47C63329A73E}">
      <dsp:nvSpPr>
        <dsp:cNvPr id="0" name=""/>
        <dsp:cNvSpPr/>
      </dsp:nvSpPr>
      <dsp:spPr>
        <a:xfrm>
          <a:off x="0" y="1410275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Mid Point Assessment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410275"/>
        <a:ext cx="5718435" cy="281724"/>
      </dsp:txXfrm>
    </dsp:sp>
    <dsp:sp modelId="{76B3F8C5-548C-45DD-8FDB-505F0B696537}">
      <dsp:nvSpPr>
        <dsp:cNvPr id="0" name=""/>
        <dsp:cNvSpPr/>
      </dsp:nvSpPr>
      <dsp:spPr>
        <a:xfrm>
          <a:off x="0" y="1692000"/>
          <a:ext cx="571843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B6C761-4977-4E41-8E35-04B433ACFF7C}">
      <dsp:nvSpPr>
        <dsp:cNvPr id="0" name=""/>
        <dsp:cNvSpPr/>
      </dsp:nvSpPr>
      <dsp:spPr>
        <a:xfrm>
          <a:off x="0" y="1692000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Assessment of Proficiencies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1692000"/>
        <a:ext cx="5718435" cy="281724"/>
      </dsp:txXfrm>
    </dsp:sp>
    <dsp:sp modelId="{B5C56AEB-6CAD-4E8C-BD99-D1289607A247}">
      <dsp:nvSpPr>
        <dsp:cNvPr id="0" name=""/>
        <dsp:cNvSpPr/>
      </dsp:nvSpPr>
      <dsp:spPr>
        <a:xfrm>
          <a:off x="0" y="1973724"/>
          <a:ext cx="571843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AEE474-01A7-4197-A0D5-F21C96732FCC}">
      <dsp:nvSpPr>
        <dsp:cNvPr id="0" name=""/>
        <dsp:cNvSpPr/>
      </dsp:nvSpPr>
      <dsp:spPr>
        <a:xfrm>
          <a:off x="0" y="1973724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Episode of Care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1973724"/>
        <a:ext cx="5718435" cy="281724"/>
      </dsp:txXfrm>
    </dsp:sp>
    <dsp:sp modelId="{086E8435-C91E-4A6B-892D-54DFF559D019}">
      <dsp:nvSpPr>
        <dsp:cNvPr id="0" name=""/>
        <dsp:cNvSpPr/>
      </dsp:nvSpPr>
      <dsp:spPr>
        <a:xfrm>
          <a:off x="0" y="2255449"/>
          <a:ext cx="571843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CDB6C0-E782-4954-8304-C6C463E22D46}">
      <dsp:nvSpPr>
        <dsp:cNvPr id="0" name=""/>
        <dsp:cNvSpPr/>
      </dsp:nvSpPr>
      <dsp:spPr>
        <a:xfrm>
          <a:off x="0" y="2255449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Medicines Management and Reflection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2255449"/>
        <a:ext cx="5718435" cy="281724"/>
      </dsp:txXfrm>
    </dsp:sp>
    <dsp:sp modelId="{CA0C9397-16A9-4085-B9B6-906F9889F129}">
      <dsp:nvSpPr>
        <dsp:cNvPr id="0" name=""/>
        <dsp:cNvSpPr/>
      </dsp:nvSpPr>
      <dsp:spPr>
        <a:xfrm>
          <a:off x="0" y="2537173"/>
          <a:ext cx="571843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41A7EE-92D4-4D5C-849E-E526797DCEC3}">
      <dsp:nvSpPr>
        <dsp:cNvPr id="0" name=""/>
        <dsp:cNvSpPr/>
      </dsp:nvSpPr>
      <dsp:spPr>
        <a:xfrm>
          <a:off x="0" y="2537173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Worked hours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2537173"/>
        <a:ext cx="5718435" cy="281724"/>
      </dsp:txXfrm>
    </dsp:sp>
    <dsp:sp modelId="{882DABB8-ABCD-443F-A0EF-4DBE928F9D84}">
      <dsp:nvSpPr>
        <dsp:cNvPr id="0" name=""/>
        <dsp:cNvSpPr/>
      </dsp:nvSpPr>
      <dsp:spPr>
        <a:xfrm>
          <a:off x="0" y="2818898"/>
          <a:ext cx="571843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B4501B-3705-41FB-AA78-961FA834B2AC}">
      <dsp:nvSpPr>
        <dsp:cNvPr id="0" name=""/>
        <dsp:cNvSpPr/>
      </dsp:nvSpPr>
      <dsp:spPr>
        <a:xfrm>
          <a:off x="0" y="2818898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Final Assessment and Interview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2818898"/>
        <a:ext cx="5718435" cy="281724"/>
      </dsp:txXfrm>
    </dsp:sp>
    <dsp:sp modelId="{9F841249-C149-42A3-963A-E22A473A0206}">
      <dsp:nvSpPr>
        <dsp:cNvPr id="0" name=""/>
        <dsp:cNvSpPr/>
      </dsp:nvSpPr>
      <dsp:spPr>
        <a:xfrm>
          <a:off x="0" y="3100623"/>
          <a:ext cx="571843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0926F8-5A72-437F-ADD5-B7794637D2E0}">
      <dsp:nvSpPr>
        <dsp:cNvPr id="0" name=""/>
        <dsp:cNvSpPr/>
      </dsp:nvSpPr>
      <dsp:spPr>
        <a:xfrm>
          <a:off x="0" y="3100623"/>
          <a:ext cx="5718435" cy="28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Ongoing Achievement Record (OAR)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0" y="3100623"/>
        <a:ext cx="5718435" cy="281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54F9-6D50-4590-AF3E-99EF645581B2}">
      <dsp:nvSpPr>
        <dsp:cNvPr id="0" name=""/>
        <dsp:cNvSpPr/>
      </dsp:nvSpPr>
      <dsp:spPr>
        <a:xfrm>
          <a:off x="0" y="272"/>
          <a:ext cx="541426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4CBAC-B211-4556-86F8-E28511083A89}">
      <dsp:nvSpPr>
        <dsp:cNvPr id="0" name=""/>
        <dsp:cNvSpPr/>
      </dsp:nvSpPr>
      <dsp:spPr>
        <a:xfrm>
          <a:off x="0" y="272"/>
          <a:ext cx="5414265" cy="4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Elements to complete:</a:t>
          </a:r>
          <a:endParaRPr lang="en-US" sz="2000" b="1" kern="1200" dirty="0"/>
        </a:p>
      </dsp:txBody>
      <dsp:txXfrm>
        <a:off x="0" y="272"/>
        <a:ext cx="5414265" cy="446291"/>
      </dsp:txXfrm>
    </dsp:sp>
    <dsp:sp modelId="{512AF8C0-D234-4F46-BF7B-739288B9C2A4}">
      <dsp:nvSpPr>
        <dsp:cNvPr id="0" name=""/>
        <dsp:cNvSpPr/>
      </dsp:nvSpPr>
      <dsp:spPr>
        <a:xfrm>
          <a:off x="0" y="446563"/>
          <a:ext cx="541426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B7C575-8095-4F35-8C42-E0289E031EF2}">
      <dsp:nvSpPr>
        <dsp:cNvPr id="0" name=""/>
        <dsp:cNvSpPr/>
      </dsp:nvSpPr>
      <dsp:spPr>
        <a:xfrm>
          <a:off x="0" y="446563"/>
          <a:ext cx="5414265" cy="4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0" y="446563"/>
        <a:ext cx="5414265" cy="446291"/>
      </dsp:txXfrm>
    </dsp:sp>
    <dsp:sp modelId="{6D41808C-818A-47ED-B94F-C19CE1300C30}">
      <dsp:nvSpPr>
        <dsp:cNvPr id="0" name=""/>
        <dsp:cNvSpPr/>
      </dsp:nvSpPr>
      <dsp:spPr>
        <a:xfrm>
          <a:off x="0" y="892854"/>
          <a:ext cx="541426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005362-8948-4CE4-B8CE-99682146DE68}">
      <dsp:nvSpPr>
        <dsp:cNvPr id="0" name=""/>
        <dsp:cNvSpPr/>
      </dsp:nvSpPr>
      <dsp:spPr>
        <a:xfrm>
          <a:off x="0" y="892854"/>
          <a:ext cx="5414265" cy="4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Placement Details</a:t>
          </a:r>
        </a:p>
      </dsp:txBody>
      <dsp:txXfrm>
        <a:off x="0" y="892854"/>
        <a:ext cx="5414265" cy="446291"/>
      </dsp:txXfrm>
    </dsp:sp>
    <dsp:sp modelId="{ECBDDB73-9E9C-4F07-9D18-F06C723825C9}">
      <dsp:nvSpPr>
        <dsp:cNvPr id="0" name=""/>
        <dsp:cNvSpPr/>
      </dsp:nvSpPr>
      <dsp:spPr>
        <a:xfrm>
          <a:off x="0" y="1339145"/>
          <a:ext cx="541426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AD3C39-ABDB-4D22-BA3A-0C03D47B63CA}">
      <dsp:nvSpPr>
        <dsp:cNvPr id="0" name=""/>
        <dsp:cNvSpPr/>
      </dsp:nvSpPr>
      <dsp:spPr>
        <a:xfrm>
          <a:off x="0" y="1339145"/>
          <a:ext cx="5414265" cy="4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Orientation</a:t>
          </a:r>
        </a:p>
      </dsp:txBody>
      <dsp:txXfrm>
        <a:off x="0" y="1339145"/>
        <a:ext cx="5414265" cy="446291"/>
      </dsp:txXfrm>
    </dsp:sp>
    <dsp:sp modelId="{5F5540C3-BEB9-44EE-BF4E-75F4965A391B}">
      <dsp:nvSpPr>
        <dsp:cNvPr id="0" name=""/>
        <dsp:cNvSpPr/>
      </dsp:nvSpPr>
      <dsp:spPr>
        <a:xfrm>
          <a:off x="0" y="1785436"/>
          <a:ext cx="541426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BB0B33-7199-44D2-99C5-708AA521E4F6}">
      <dsp:nvSpPr>
        <dsp:cNvPr id="0" name=""/>
        <dsp:cNvSpPr/>
      </dsp:nvSpPr>
      <dsp:spPr>
        <a:xfrm>
          <a:off x="0" y="1785436"/>
          <a:ext cx="5414265" cy="44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Initial Interview</a:t>
          </a:r>
        </a:p>
      </dsp:txBody>
      <dsp:txXfrm>
        <a:off x="0" y="1785436"/>
        <a:ext cx="5414265" cy="4462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54F9-6D50-4590-AF3E-99EF645581B2}">
      <dsp:nvSpPr>
        <dsp:cNvPr id="0" name=""/>
        <dsp:cNvSpPr/>
      </dsp:nvSpPr>
      <dsp:spPr>
        <a:xfrm>
          <a:off x="0" y="1599"/>
          <a:ext cx="63353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4CBAC-B211-4556-86F8-E28511083A89}">
      <dsp:nvSpPr>
        <dsp:cNvPr id="0" name=""/>
        <dsp:cNvSpPr/>
      </dsp:nvSpPr>
      <dsp:spPr>
        <a:xfrm>
          <a:off x="0" y="1599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Elements to complete:</a:t>
          </a:r>
          <a:endParaRPr lang="en-US" sz="1600" b="1" kern="1200" dirty="0"/>
        </a:p>
      </dsp:txBody>
      <dsp:txXfrm>
        <a:off x="0" y="1599"/>
        <a:ext cx="6335391" cy="272733"/>
      </dsp:txXfrm>
    </dsp:sp>
    <dsp:sp modelId="{9AB25931-5A14-4ACF-BC5D-A3D46DE2CE1E}">
      <dsp:nvSpPr>
        <dsp:cNvPr id="0" name=""/>
        <dsp:cNvSpPr/>
      </dsp:nvSpPr>
      <dsp:spPr>
        <a:xfrm>
          <a:off x="0" y="274333"/>
          <a:ext cx="633539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81EA14-87C2-4672-B1F2-44A1361508BB}">
      <dsp:nvSpPr>
        <dsp:cNvPr id="0" name=""/>
        <dsp:cNvSpPr/>
      </dsp:nvSpPr>
      <dsp:spPr>
        <a:xfrm>
          <a:off x="0" y="274333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274333"/>
        <a:ext cx="6335391" cy="272733"/>
      </dsp:txXfrm>
    </dsp:sp>
    <dsp:sp modelId="{512AF8C0-D234-4F46-BF7B-739288B9C2A4}">
      <dsp:nvSpPr>
        <dsp:cNvPr id="0" name=""/>
        <dsp:cNvSpPr/>
      </dsp:nvSpPr>
      <dsp:spPr>
        <a:xfrm>
          <a:off x="0" y="547066"/>
          <a:ext cx="633539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B7C575-8095-4F35-8C42-E0289E031EF2}">
      <dsp:nvSpPr>
        <dsp:cNvPr id="0" name=""/>
        <dsp:cNvSpPr/>
      </dsp:nvSpPr>
      <dsp:spPr>
        <a:xfrm>
          <a:off x="0" y="547066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Mid-Point Interview</a:t>
          </a:r>
          <a:endParaRPr lang="en-GB" sz="1600" kern="1200" dirty="0"/>
        </a:p>
      </dsp:txBody>
      <dsp:txXfrm>
        <a:off x="0" y="547066"/>
        <a:ext cx="6335391" cy="272733"/>
      </dsp:txXfrm>
    </dsp:sp>
    <dsp:sp modelId="{9442A397-8F73-4F50-BD83-CB45D154A767}">
      <dsp:nvSpPr>
        <dsp:cNvPr id="0" name=""/>
        <dsp:cNvSpPr/>
      </dsp:nvSpPr>
      <dsp:spPr>
        <a:xfrm>
          <a:off x="0" y="819799"/>
          <a:ext cx="63353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2D9D73-2B98-4418-A49B-151E39572CA5}">
      <dsp:nvSpPr>
        <dsp:cNvPr id="0" name=""/>
        <dsp:cNvSpPr/>
      </dsp:nvSpPr>
      <dsp:spPr>
        <a:xfrm>
          <a:off x="0" y="819799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Mid-Point Assessment</a:t>
          </a:r>
        </a:p>
      </dsp:txBody>
      <dsp:txXfrm>
        <a:off x="0" y="819799"/>
        <a:ext cx="6335391" cy="272733"/>
      </dsp:txXfrm>
    </dsp:sp>
    <dsp:sp modelId="{C127B9EE-E56F-4ABC-B607-AE757C512A0C}">
      <dsp:nvSpPr>
        <dsp:cNvPr id="0" name=""/>
        <dsp:cNvSpPr/>
      </dsp:nvSpPr>
      <dsp:spPr>
        <a:xfrm>
          <a:off x="0" y="1092533"/>
          <a:ext cx="633539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0FCD80-E5D2-4449-9671-19B4A58A0A1B}">
      <dsp:nvSpPr>
        <dsp:cNvPr id="0" name=""/>
        <dsp:cNvSpPr/>
      </dsp:nvSpPr>
      <dsp:spPr>
        <a:xfrm>
          <a:off x="0" y="1092533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0" y="1092533"/>
        <a:ext cx="6335391" cy="272733"/>
      </dsp:txXfrm>
    </dsp:sp>
    <dsp:sp modelId="{106070E6-3F64-45E1-93C2-EE2D4DDD7CA1}">
      <dsp:nvSpPr>
        <dsp:cNvPr id="0" name=""/>
        <dsp:cNvSpPr/>
      </dsp:nvSpPr>
      <dsp:spPr>
        <a:xfrm>
          <a:off x="0" y="1365266"/>
          <a:ext cx="63353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6D0404-5FED-48B9-94A0-313A3FB829B7}">
      <dsp:nvSpPr>
        <dsp:cNvPr id="0" name=""/>
        <dsp:cNvSpPr/>
      </dsp:nvSpPr>
      <dsp:spPr>
        <a:xfrm>
          <a:off x="0" y="1365266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The student should also be working on:</a:t>
          </a:r>
        </a:p>
      </dsp:txBody>
      <dsp:txXfrm>
        <a:off x="0" y="1365266"/>
        <a:ext cx="6335391" cy="272733"/>
      </dsp:txXfrm>
    </dsp:sp>
    <dsp:sp modelId="{4737A122-4971-4A96-8546-02DC5BABC256}">
      <dsp:nvSpPr>
        <dsp:cNvPr id="0" name=""/>
        <dsp:cNvSpPr/>
      </dsp:nvSpPr>
      <dsp:spPr>
        <a:xfrm>
          <a:off x="0" y="1638000"/>
          <a:ext cx="633539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472C5F-13AC-477D-97CF-794685D6D9A4}">
      <dsp:nvSpPr>
        <dsp:cNvPr id="0" name=""/>
        <dsp:cNvSpPr/>
      </dsp:nvSpPr>
      <dsp:spPr>
        <a:xfrm>
          <a:off x="0" y="1638000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0" y="1638000"/>
        <a:ext cx="6335391" cy="272733"/>
      </dsp:txXfrm>
    </dsp:sp>
    <dsp:sp modelId="{5CB54DCD-8125-4132-B84D-99C021C71E91}">
      <dsp:nvSpPr>
        <dsp:cNvPr id="0" name=""/>
        <dsp:cNvSpPr/>
      </dsp:nvSpPr>
      <dsp:spPr>
        <a:xfrm>
          <a:off x="0" y="1910733"/>
          <a:ext cx="633539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95D5B6-20C8-49ED-9577-016D8CE6CD01}">
      <dsp:nvSpPr>
        <dsp:cNvPr id="0" name=""/>
        <dsp:cNvSpPr/>
      </dsp:nvSpPr>
      <dsp:spPr>
        <a:xfrm>
          <a:off x="0" y="1910733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Professional Values</a:t>
          </a:r>
        </a:p>
      </dsp:txBody>
      <dsp:txXfrm>
        <a:off x="0" y="1910733"/>
        <a:ext cx="6335391" cy="272733"/>
      </dsp:txXfrm>
    </dsp:sp>
    <dsp:sp modelId="{2DB26AB6-5C06-43A7-93E0-AE8287258FA3}">
      <dsp:nvSpPr>
        <dsp:cNvPr id="0" name=""/>
        <dsp:cNvSpPr/>
      </dsp:nvSpPr>
      <dsp:spPr>
        <a:xfrm>
          <a:off x="0" y="2183466"/>
          <a:ext cx="63353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D0A88A-F76A-489F-8DFC-83BC8123A6F9}">
      <dsp:nvSpPr>
        <dsp:cNvPr id="0" name=""/>
        <dsp:cNvSpPr/>
      </dsp:nvSpPr>
      <dsp:spPr>
        <a:xfrm>
          <a:off x="0" y="2183466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Assessment of Proficiencies</a:t>
          </a:r>
          <a:endParaRPr lang="en-GB" sz="1600" kern="1200" dirty="0"/>
        </a:p>
      </dsp:txBody>
      <dsp:txXfrm>
        <a:off x="0" y="2183466"/>
        <a:ext cx="6335391" cy="272733"/>
      </dsp:txXfrm>
    </dsp:sp>
    <dsp:sp modelId="{870C0198-BCEF-4639-9B8F-08F9C91C5215}">
      <dsp:nvSpPr>
        <dsp:cNvPr id="0" name=""/>
        <dsp:cNvSpPr/>
      </dsp:nvSpPr>
      <dsp:spPr>
        <a:xfrm>
          <a:off x="0" y="2456200"/>
          <a:ext cx="633539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5731DE-F002-4100-A1FD-8040C7811908}">
      <dsp:nvSpPr>
        <dsp:cNvPr id="0" name=""/>
        <dsp:cNvSpPr/>
      </dsp:nvSpPr>
      <dsp:spPr>
        <a:xfrm>
          <a:off x="0" y="2456200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Episode of Care</a:t>
          </a:r>
          <a:endParaRPr lang="en-GB" sz="1600" kern="1200" dirty="0"/>
        </a:p>
      </dsp:txBody>
      <dsp:txXfrm>
        <a:off x="0" y="2456200"/>
        <a:ext cx="6335391" cy="272733"/>
      </dsp:txXfrm>
    </dsp:sp>
    <dsp:sp modelId="{8431CFD9-902F-4123-95E5-C5AD7722394B}">
      <dsp:nvSpPr>
        <dsp:cNvPr id="0" name=""/>
        <dsp:cNvSpPr/>
      </dsp:nvSpPr>
      <dsp:spPr>
        <a:xfrm>
          <a:off x="0" y="2728933"/>
          <a:ext cx="63353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009811-AFD6-481D-A265-6F94EE99BA4A}">
      <dsp:nvSpPr>
        <dsp:cNvPr id="0" name=""/>
        <dsp:cNvSpPr/>
      </dsp:nvSpPr>
      <dsp:spPr>
        <a:xfrm>
          <a:off x="0" y="2728933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Medicines Management</a:t>
          </a:r>
          <a:endParaRPr lang="en-GB" sz="1600" kern="1200" dirty="0"/>
        </a:p>
      </dsp:txBody>
      <dsp:txXfrm>
        <a:off x="0" y="2728933"/>
        <a:ext cx="6335391" cy="272733"/>
      </dsp:txXfrm>
    </dsp:sp>
    <dsp:sp modelId="{9959C30E-B9C3-4DE4-829C-DCFEE7FEDE12}">
      <dsp:nvSpPr>
        <dsp:cNvPr id="0" name=""/>
        <dsp:cNvSpPr/>
      </dsp:nvSpPr>
      <dsp:spPr>
        <a:xfrm>
          <a:off x="0" y="3001666"/>
          <a:ext cx="633539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93D94F-6F2F-496B-A92F-DD9889C60AA1}">
      <dsp:nvSpPr>
        <dsp:cNvPr id="0" name=""/>
        <dsp:cNvSpPr/>
      </dsp:nvSpPr>
      <dsp:spPr>
        <a:xfrm>
          <a:off x="0" y="3001666"/>
          <a:ext cx="6335391" cy="272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Maintaining your worked hours and documenting  any absences</a:t>
          </a:r>
        </a:p>
      </dsp:txBody>
      <dsp:txXfrm>
        <a:off x="0" y="3001666"/>
        <a:ext cx="6335391" cy="272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54F9-6D50-4590-AF3E-99EF645581B2}">
      <dsp:nvSpPr>
        <dsp:cNvPr id="0" name=""/>
        <dsp:cNvSpPr/>
      </dsp:nvSpPr>
      <dsp:spPr>
        <a:xfrm>
          <a:off x="0" y="341"/>
          <a:ext cx="607992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4CBAC-B211-4556-86F8-E28511083A89}">
      <dsp:nvSpPr>
        <dsp:cNvPr id="0" name=""/>
        <dsp:cNvSpPr/>
      </dsp:nvSpPr>
      <dsp:spPr>
        <a:xfrm>
          <a:off x="0" y="341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Elements to complete:</a:t>
          </a:r>
          <a:endParaRPr lang="en-US" sz="1600" b="1" kern="1200" dirty="0"/>
        </a:p>
      </dsp:txBody>
      <dsp:txXfrm>
        <a:off x="0" y="341"/>
        <a:ext cx="6079923" cy="311000"/>
      </dsp:txXfrm>
    </dsp:sp>
    <dsp:sp modelId="{B60BC1C4-40A8-4ADB-BC13-851010BBFBCC}">
      <dsp:nvSpPr>
        <dsp:cNvPr id="0" name=""/>
        <dsp:cNvSpPr/>
      </dsp:nvSpPr>
      <dsp:spPr>
        <a:xfrm>
          <a:off x="0" y="311342"/>
          <a:ext cx="607992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3056A6-1D6C-4BE3-A77B-E5A490902C6F}">
      <dsp:nvSpPr>
        <dsp:cNvPr id="0" name=""/>
        <dsp:cNvSpPr/>
      </dsp:nvSpPr>
      <dsp:spPr>
        <a:xfrm>
          <a:off x="0" y="311342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311342"/>
        <a:ext cx="6079923" cy="311000"/>
      </dsp:txXfrm>
    </dsp:sp>
    <dsp:sp modelId="{512AF8C0-D234-4F46-BF7B-739288B9C2A4}">
      <dsp:nvSpPr>
        <dsp:cNvPr id="0" name=""/>
        <dsp:cNvSpPr/>
      </dsp:nvSpPr>
      <dsp:spPr>
        <a:xfrm>
          <a:off x="0" y="622343"/>
          <a:ext cx="607992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B7C575-8095-4F35-8C42-E0289E031EF2}">
      <dsp:nvSpPr>
        <dsp:cNvPr id="0" name=""/>
        <dsp:cNvSpPr/>
      </dsp:nvSpPr>
      <dsp:spPr>
        <a:xfrm>
          <a:off x="0" y="622343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Final Interview</a:t>
          </a:r>
          <a:endParaRPr lang="en-GB" sz="1600" kern="1200" dirty="0"/>
        </a:p>
      </dsp:txBody>
      <dsp:txXfrm>
        <a:off x="0" y="622343"/>
        <a:ext cx="6079923" cy="311000"/>
      </dsp:txXfrm>
    </dsp:sp>
    <dsp:sp modelId="{B3BA2DA6-D217-4B9F-A16E-DC605AE346C1}">
      <dsp:nvSpPr>
        <dsp:cNvPr id="0" name=""/>
        <dsp:cNvSpPr/>
      </dsp:nvSpPr>
      <dsp:spPr>
        <a:xfrm>
          <a:off x="0" y="933344"/>
          <a:ext cx="607992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E5B7CB-B413-4165-BA75-F31465B2C2EC}">
      <dsp:nvSpPr>
        <dsp:cNvPr id="0" name=""/>
        <dsp:cNvSpPr/>
      </dsp:nvSpPr>
      <dsp:spPr>
        <a:xfrm>
          <a:off x="0" y="933344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Final Assessment</a:t>
          </a:r>
        </a:p>
      </dsp:txBody>
      <dsp:txXfrm>
        <a:off x="0" y="933344"/>
        <a:ext cx="6079923" cy="311000"/>
      </dsp:txXfrm>
    </dsp:sp>
    <dsp:sp modelId="{4D046273-4357-4162-8E77-37CB34DC33B3}">
      <dsp:nvSpPr>
        <dsp:cNvPr id="0" name=""/>
        <dsp:cNvSpPr/>
      </dsp:nvSpPr>
      <dsp:spPr>
        <a:xfrm>
          <a:off x="0" y="1244345"/>
          <a:ext cx="607992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39CB71-6B1E-48EA-AA46-39781EA9F2FC}">
      <dsp:nvSpPr>
        <dsp:cNvPr id="0" name=""/>
        <dsp:cNvSpPr/>
      </dsp:nvSpPr>
      <dsp:spPr>
        <a:xfrm>
          <a:off x="0" y="1244345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0" y="1244345"/>
        <a:ext cx="6079923" cy="311000"/>
      </dsp:txXfrm>
    </dsp:sp>
    <dsp:sp modelId="{8EACC63C-5ACE-4C91-9FAF-361A479BEF8A}">
      <dsp:nvSpPr>
        <dsp:cNvPr id="0" name=""/>
        <dsp:cNvSpPr/>
      </dsp:nvSpPr>
      <dsp:spPr>
        <a:xfrm>
          <a:off x="0" y="1555346"/>
          <a:ext cx="607992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01B826-BE72-4158-B065-2B8075FBCCB2}">
      <dsp:nvSpPr>
        <dsp:cNvPr id="0" name=""/>
        <dsp:cNvSpPr/>
      </dsp:nvSpPr>
      <dsp:spPr>
        <a:xfrm>
          <a:off x="0" y="1555346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Students should also be:</a:t>
          </a:r>
        </a:p>
      </dsp:txBody>
      <dsp:txXfrm>
        <a:off x="0" y="1555346"/>
        <a:ext cx="6079923" cy="311000"/>
      </dsp:txXfrm>
    </dsp:sp>
    <dsp:sp modelId="{18219DA0-F4F7-4020-AF82-DC01142683FF}">
      <dsp:nvSpPr>
        <dsp:cNvPr id="0" name=""/>
        <dsp:cNvSpPr/>
      </dsp:nvSpPr>
      <dsp:spPr>
        <a:xfrm>
          <a:off x="0" y="1866347"/>
          <a:ext cx="607992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C266D3-AE07-4735-B1F0-15BB75A1F4AC}">
      <dsp:nvSpPr>
        <dsp:cNvPr id="0" name=""/>
        <dsp:cNvSpPr/>
      </dsp:nvSpPr>
      <dsp:spPr>
        <a:xfrm>
          <a:off x="0" y="1866347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0" y="1866347"/>
        <a:ext cx="6079923" cy="311000"/>
      </dsp:txXfrm>
    </dsp:sp>
    <dsp:sp modelId="{2719777D-7F7D-499D-97DF-182B5BB1BD04}">
      <dsp:nvSpPr>
        <dsp:cNvPr id="0" name=""/>
        <dsp:cNvSpPr/>
      </dsp:nvSpPr>
      <dsp:spPr>
        <a:xfrm>
          <a:off x="0" y="2177348"/>
          <a:ext cx="607992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6CBA0C-8A0C-480A-9812-B7AEC611DFF4}">
      <dsp:nvSpPr>
        <dsp:cNvPr id="0" name=""/>
        <dsp:cNvSpPr/>
      </dsp:nvSpPr>
      <dsp:spPr>
        <a:xfrm>
          <a:off x="0" y="2177348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Reviewing all elements to ensure they are completed for submission</a:t>
          </a:r>
        </a:p>
      </dsp:txBody>
      <dsp:txXfrm>
        <a:off x="0" y="2177348"/>
        <a:ext cx="6079923" cy="311000"/>
      </dsp:txXfrm>
    </dsp:sp>
    <dsp:sp modelId="{68112065-D721-4491-9512-C5CBEA287867}">
      <dsp:nvSpPr>
        <dsp:cNvPr id="0" name=""/>
        <dsp:cNvSpPr/>
      </dsp:nvSpPr>
      <dsp:spPr>
        <a:xfrm>
          <a:off x="0" y="2488349"/>
          <a:ext cx="607992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50C889-4C22-4DBF-A30E-71C8A764B1A0}">
      <dsp:nvSpPr>
        <dsp:cNvPr id="0" name=""/>
        <dsp:cNvSpPr/>
      </dsp:nvSpPr>
      <dsp:spPr>
        <a:xfrm>
          <a:off x="0" y="2488349"/>
          <a:ext cx="6079923" cy="31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Ensuring timesheets are complete, accurate and verified, with any absences correctly documented</a:t>
          </a:r>
        </a:p>
      </dsp:txBody>
      <dsp:txXfrm>
        <a:off x="0" y="2488349"/>
        <a:ext cx="6079923" cy="31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40067-6791-42F3-82DD-4A9EA7FAC6D0}">
      <dsp:nvSpPr>
        <dsp:cNvPr id="0" name=""/>
        <dsp:cNvSpPr/>
      </dsp:nvSpPr>
      <dsp:spPr>
        <a:xfrm>
          <a:off x="0" y="250"/>
          <a:ext cx="539560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5F418E-E8B5-44DF-ABEA-2EE54535CDEC}">
      <dsp:nvSpPr>
        <dsp:cNvPr id="0" name=""/>
        <dsp:cNvSpPr/>
      </dsp:nvSpPr>
      <dsp:spPr>
        <a:xfrm>
          <a:off x="0" y="250"/>
          <a:ext cx="5395601" cy="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Verification process begins:</a:t>
          </a:r>
          <a:endParaRPr lang="en-US" sz="1400" b="1" kern="1200" dirty="0"/>
        </a:p>
      </dsp:txBody>
      <dsp:txXfrm>
        <a:off x="0" y="250"/>
        <a:ext cx="5395601" cy="410299"/>
      </dsp:txXfrm>
    </dsp:sp>
    <dsp:sp modelId="{A87E0E1C-335E-4E04-987B-4971634B5E5C}">
      <dsp:nvSpPr>
        <dsp:cNvPr id="0" name=""/>
        <dsp:cNvSpPr/>
      </dsp:nvSpPr>
      <dsp:spPr>
        <a:xfrm>
          <a:off x="0" y="410550"/>
          <a:ext cx="539560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03EB9D-8C2C-4E48-99B0-9AF7D01700D6}">
      <dsp:nvSpPr>
        <dsp:cNvPr id="0" name=""/>
        <dsp:cNvSpPr/>
      </dsp:nvSpPr>
      <dsp:spPr>
        <a:xfrm>
          <a:off x="0" y="410550"/>
          <a:ext cx="5395601" cy="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0" y="410550"/>
        <a:ext cx="5395601" cy="410299"/>
      </dsp:txXfrm>
    </dsp:sp>
    <dsp:sp modelId="{2D9A5B1D-A4E5-441D-B380-7F7AF54F4966}">
      <dsp:nvSpPr>
        <dsp:cNvPr id="0" name=""/>
        <dsp:cNvSpPr/>
      </dsp:nvSpPr>
      <dsp:spPr>
        <a:xfrm>
          <a:off x="0" y="820850"/>
          <a:ext cx="539560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F6D147-78FD-4E47-B083-416441E9A464}">
      <dsp:nvSpPr>
        <dsp:cNvPr id="0" name=""/>
        <dsp:cNvSpPr/>
      </dsp:nvSpPr>
      <dsp:spPr>
        <a:xfrm>
          <a:off x="0" y="820850"/>
          <a:ext cx="5395601" cy="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Student submits EPAD for verification at end of Placement</a:t>
          </a:r>
          <a:endParaRPr lang="en-US" sz="1400" b="1" kern="1200" dirty="0"/>
        </a:p>
      </dsp:txBody>
      <dsp:txXfrm>
        <a:off x="0" y="820850"/>
        <a:ext cx="5395601" cy="410299"/>
      </dsp:txXfrm>
    </dsp:sp>
    <dsp:sp modelId="{F3BDFE8B-E21C-4087-94C9-FAEFC71B26F8}">
      <dsp:nvSpPr>
        <dsp:cNvPr id="0" name=""/>
        <dsp:cNvSpPr/>
      </dsp:nvSpPr>
      <dsp:spPr>
        <a:xfrm>
          <a:off x="0" y="1231149"/>
          <a:ext cx="53956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24278F-D98C-40B0-9457-6EC434461189}">
      <dsp:nvSpPr>
        <dsp:cNvPr id="0" name=""/>
        <dsp:cNvSpPr/>
      </dsp:nvSpPr>
      <dsp:spPr>
        <a:xfrm>
          <a:off x="0" y="1231149"/>
          <a:ext cx="5395601" cy="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Feedback and advice will be given of any incomplete documentation</a:t>
          </a:r>
        </a:p>
      </dsp:txBody>
      <dsp:txXfrm>
        <a:off x="0" y="1231149"/>
        <a:ext cx="5395601" cy="410299"/>
      </dsp:txXfrm>
    </dsp:sp>
    <dsp:sp modelId="{F009DE74-7667-47B3-B561-C6AE1F4D7189}">
      <dsp:nvSpPr>
        <dsp:cNvPr id="0" name=""/>
        <dsp:cNvSpPr/>
      </dsp:nvSpPr>
      <dsp:spPr>
        <a:xfrm>
          <a:off x="0" y="1641449"/>
          <a:ext cx="539560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1CE3B0-0AD7-425C-8FB0-BD1E013C7FB8}">
      <dsp:nvSpPr>
        <dsp:cNvPr id="0" name=""/>
        <dsp:cNvSpPr/>
      </dsp:nvSpPr>
      <dsp:spPr>
        <a:xfrm>
          <a:off x="0" y="1641449"/>
          <a:ext cx="5395601" cy="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Students are required to return completed EPADS </a:t>
          </a:r>
          <a:r>
            <a:rPr lang="en-GB" sz="1400" b="0" kern="1200" dirty="0"/>
            <a:t>for final submission within two weeks</a:t>
          </a:r>
        </a:p>
      </dsp:txBody>
      <dsp:txXfrm>
        <a:off x="0" y="1641449"/>
        <a:ext cx="5395601" cy="41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6580-5D57-4C22-B6A2-287D8CC70F70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C900-53F8-45FD-BF52-47EA534A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2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51B1-E5CA-893F-FDC0-5EDB2E58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3F7A5-2329-B141-D206-DF700AB56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EC6D9-02AC-0FCB-09C7-B6AA639B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0B84-713F-08B3-A044-932513E7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415E-E6E6-1814-77CE-974B26B5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7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BCC4-E12E-E1AD-273D-9A5C39C5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BBDB2-CBFB-8145-F3A5-803D1A822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C5AB-3047-089C-875E-0B3FBEA8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18D5-58A0-EBB3-9C3B-241E1CF3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695A6-4F19-9DAC-8659-BC56B1B3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8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65AD4-FC55-884A-3842-382791662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0231E-08E4-E597-F6EB-C6A6D47EB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A33A1-98E2-E107-0782-2E57BC09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B883-A43F-553C-D140-ECC10AC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93FC2-55CF-3170-3128-8FBD3EB7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5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CE6D-33DC-DE23-30C9-9061F523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A31C-54AF-7211-CE12-43E30F770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A84FC-54CF-ADAA-AF60-FC976E79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FFB1-214E-E451-D714-B98A593D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0125-51B6-8799-EBF5-252D15EE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9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35EB-CF1A-9220-1872-BC016B97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67CB4-9071-03CD-AF1A-05E068DA2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249F-0C98-389E-08CE-C3B40B1E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39447-8BA0-B92A-A97D-C475F1A6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34C5C-9B71-2502-9B47-AE293917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29A5-5A37-6545-7982-50CA3CD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C501-939C-7890-F38A-71275DF0A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1AF5B-05E4-8F37-FDD1-9770CF613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C77A8-A14F-A258-1824-57C9408F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0706-9C17-140E-797F-37D29503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FB43-8D95-A9BB-6464-42E44951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DCC0-8F5D-6EA4-1A63-AF3228F3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29C0-F91D-9407-4780-CE1A497B8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62B03-EC23-D398-62F9-466898048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0A357-C284-AD70-27AD-4ABA65FAE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9120B-612C-7007-CDD8-1CBF1384A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87325-663C-B9EA-ECB9-651E30F3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70B6C-07BB-0B9C-F9DD-E9B2A612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B4F67-9A35-F19A-AAE0-51ADF72C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3925-BAEA-71C2-F805-C598D757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3F514-5AFD-86B5-DA98-59AACF04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1C89F-A61A-8CF7-B6C4-DE0D6369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F5108-4CE6-A2DB-6BE3-DA28D2B6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500AD-B8C3-8A81-729B-686FBE50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3086C-507E-4AA0-7756-86693229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41A77-2E06-0DEA-84DD-D18BCA5A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8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E922-7990-CA9C-DCAB-52EA10EC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1B8D-1639-BD48-B41C-E4B79409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B5AB5-08B9-EE7B-E598-6EE7F110D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A683E-030E-9C7B-0D9B-49E053AE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5CB73-BD19-8199-10A0-17ECDB85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8FDC-C763-4B13-5645-0CC5074A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2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E837-90A3-AAEE-C79E-78CA3E7F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0C45B-9FD4-552D-52AD-610E953F4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4C8A-1E4D-4492-8372-A6344CA78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D287F-CF37-7119-3C32-1BC56615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8E95B-EEE2-CB62-0474-81207445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397A0-BACE-EEA3-1DD9-F82D63EF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4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91617-AEF4-7B0B-9164-AAF54330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1FF90-CE74-3C2D-2761-1BFBD3A2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538ED-B660-420D-6F81-F35B20E04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E8669-4D1C-419C-A246-CEEB96D80629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31311-B878-7829-487A-82CED2710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D60D-E72C-9425-ADAF-3F313B06E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F7AE-FE9F-430C-AF12-52432EDBD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D7ECD-756A-3DF0-1042-F6BF69B1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58" y="1391321"/>
            <a:ext cx="3144151" cy="913301"/>
          </a:xfrm>
          <a:prstGeom prst="rect">
            <a:avLst/>
          </a:prstGeom>
        </p:spPr>
      </p:pic>
      <p:sp>
        <p:nvSpPr>
          <p:cNvPr id="14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068AA-A5EC-65EC-C412-28359DD9F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3" y="2397755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EPAD </a:t>
            </a:r>
            <a:r>
              <a:rPr lang="en-GB" sz="4000" dirty="0"/>
              <a:t>for Practice assessors and Supervisors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138D6-94FB-10B6-3960-F67569B4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279" y="4936067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GB" sz="900" dirty="0"/>
              <a:t>Robert Barrowcliff</a:t>
            </a:r>
          </a:p>
          <a:p>
            <a:pPr algn="l"/>
            <a:r>
              <a:rPr lang="en-GB" sz="900" dirty="0"/>
              <a:t>Caroline Carter</a:t>
            </a:r>
          </a:p>
          <a:p>
            <a:pPr algn="l"/>
            <a:r>
              <a:rPr lang="en-GB" sz="900" b="1" dirty="0"/>
              <a:t>Updated 05/02/24</a:t>
            </a:r>
          </a:p>
        </p:txBody>
      </p:sp>
    </p:spTree>
    <p:extLst>
      <p:ext uri="{BB962C8B-B14F-4D97-AF65-F5344CB8AC3E}">
        <p14:creationId xmlns:p14="http://schemas.microsoft.com/office/powerpoint/2010/main" val="210894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FD648FC-F724-1BBC-65E2-3094669E7B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1084"/>
            <a:ext cx="5181600" cy="424042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3EA4FD2-C917-1602-3262-D774F3E9B8C4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6192-341A-7A36-B790-68C0431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       </a:t>
            </a:r>
            <a:r>
              <a:rPr lang="en-GB" sz="4000" dirty="0"/>
              <a:t>Orientation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19686-D498-7C27-13C9-4219EE47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Complete the text boxes</a:t>
            </a:r>
          </a:p>
          <a:p>
            <a:r>
              <a:rPr lang="en-GB" sz="2000" dirty="0"/>
              <a:t>Scroll down the page and complete as necessary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Check the following boxes: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800" dirty="0"/>
              <a:t>Student Declaration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800" dirty="0"/>
              <a:t>Practice Supervisor/Assessor Verification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CFF54-774F-09D1-B9B0-93EE7450A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1EF9F3-45A8-11D0-9E39-5AE5655EBE90}"/>
              </a:ext>
            </a:extLst>
          </p:cNvPr>
          <p:cNvSpPr/>
          <p:nvPr/>
        </p:nvSpPr>
        <p:spPr>
          <a:xfrm>
            <a:off x="843705" y="1920986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3C404D-DA20-B9A0-7EE8-180AE9F64556}"/>
              </a:ext>
            </a:extLst>
          </p:cNvPr>
          <p:cNvSpPr/>
          <p:nvPr/>
        </p:nvSpPr>
        <p:spPr>
          <a:xfrm>
            <a:off x="838200" y="2345544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E2A32F-B5C9-B8F1-48E8-A1202E8F635F}"/>
              </a:ext>
            </a:extLst>
          </p:cNvPr>
          <p:cNvSpPr/>
          <p:nvPr/>
        </p:nvSpPr>
        <p:spPr>
          <a:xfrm>
            <a:off x="838200" y="292589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40620E4-C1F1-30CC-E8C7-EFECD197CD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4109"/>
            <a:ext cx="5181600" cy="423437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4402E40-EFC5-7040-70DE-818909108CAE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6192-341A-7A36-B790-68C0431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    </a:t>
            </a:r>
            <a:r>
              <a:rPr lang="en-GB" sz="4000" dirty="0"/>
              <a:t>Initial Interview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19686-D498-7C27-13C9-4219EE47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Complete the text boxes</a:t>
            </a:r>
          </a:p>
          <a:p>
            <a:r>
              <a:rPr lang="en-GB" sz="2000" dirty="0"/>
              <a:t>Scroll down the page and complete as necessary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Check the following boxes:</a:t>
            </a:r>
          </a:p>
          <a:p>
            <a:pPr lvl="1">
              <a:buFont typeface="Wingdings" panose="05000000000000000000" pitchFamily="2" charset="2"/>
              <a:buChar char=""/>
            </a:pPr>
            <a:r>
              <a:rPr lang="en-GB" sz="1800" dirty="0"/>
              <a:t> Student agrees to the learning plan </a:t>
            </a:r>
          </a:p>
          <a:p>
            <a:pPr lvl="1">
              <a:buFont typeface="Wingdings" panose="05000000000000000000" pitchFamily="2" charset="2"/>
              <a:buChar char=""/>
            </a:pPr>
            <a:r>
              <a:rPr lang="en-GB" sz="1800" dirty="0"/>
              <a:t> Practice Supervisor agrees to the learning plan </a:t>
            </a:r>
            <a:endParaRPr lang="en-GB" sz="18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"/>
            </a:pPr>
            <a:r>
              <a:rPr lang="en-GB" sz="1800" dirty="0"/>
              <a:t> Practice Assessor agrees to the learning plan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04903-2319-BA58-7385-172010D51F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E80A48-3E27-1C50-483D-F3276D25BAEB}"/>
              </a:ext>
            </a:extLst>
          </p:cNvPr>
          <p:cNvSpPr/>
          <p:nvPr/>
        </p:nvSpPr>
        <p:spPr>
          <a:xfrm>
            <a:off x="838200" y="1912953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A6B7E8-FCB1-6D75-6E19-340468E86B4C}"/>
              </a:ext>
            </a:extLst>
          </p:cNvPr>
          <p:cNvSpPr/>
          <p:nvPr/>
        </p:nvSpPr>
        <p:spPr>
          <a:xfrm>
            <a:off x="838200" y="238562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26B26D-9F63-98FA-F71B-9D1BEC0BA7D8}"/>
              </a:ext>
            </a:extLst>
          </p:cNvPr>
          <p:cNvSpPr/>
          <p:nvPr/>
        </p:nvSpPr>
        <p:spPr>
          <a:xfrm>
            <a:off x="869731" y="319722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555265"/>
            <a:ext cx="10583659" cy="1337699"/>
          </a:xfrm>
        </p:spPr>
        <p:txBody>
          <a:bodyPr anchor="b">
            <a:normAutofit/>
          </a:bodyPr>
          <a:lstStyle/>
          <a:p>
            <a:r>
              <a:rPr lang="en-GB" sz="6000" dirty="0"/>
              <a:t>                  </a:t>
            </a:r>
            <a:r>
              <a:rPr lang="en-GB" sz="4900" dirty="0"/>
              <a:t>Mid-Point Interview   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533251"/>
              </p:ext>
            </p:extLst>
          </p:nvPr>
        </p:nvGraphicFramePr>
        <p:xfrm>
          <a:off x="4700853" y="2584461"/>
          <a:ext cx="6335392" cy="32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54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B25931-5A14-4ACF-BC5D-A3D46DE2C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AB25931-5A14-4ACF-BC5D-A3D46DE2C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9AB25931-5A14-4ACF-BC5D-A3D46DE2C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1EA14-87C2-4672-B1F2-44A13615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E81EA14-87C2-4672-B1F2-44A13615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E81EA14-87C2-4672-B1F2-44A136150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42A397-8F73-4F50-BD83-CB45D154A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442A397-8F73-4F50-BD83-CB45D154A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442A397-8F73-4F50-BD83-CB45D154A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2D9D73-2B98-4418-A49B-151E39572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312D9D73-2B98-4418-A49B-151E39572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12D9D73-2B98-4418-A49B-151E39572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27B9EE-E56F-4ABC-B607-AE757C51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C127B9EE-E56F-4ABC-B607-AE757C51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C127B9EE-E56F-4ABC-B607-AE757C51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0FCD80-E5D2-4449-9671-19B4A58A0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50FCD80-E5D2-4449-9671-19B4A58A0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50FCD80-E5D2-4449-9671-19B4A58A0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6070E6-3F64-45E1-93C2-EE2D4DDD7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106070E6-3F64-45E1-93C2-EE2D4DDD7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106070E6-3F64-45E1-93C2-EE2D4DDD7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6D0404-5FED-48B9-94A0-313A3FB8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3D6D0404-5FED-48B9-94A0-313A3FB8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3D6D0404-5FED-48B9-94A0-313A3FB82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7A122-4971-4A96-8546-02DC5BABC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4737A122-4971-4A96-8546-02DC5BABC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4737A122-4971-4A96-8546-02DC5BABC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72C5F-13AC-477D-97CF-794685D6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F8472C5F-13AC-477D-97CF-794685D6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F8472C5F-13AC-477D-97CF-794685D6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B54DCD-8125-4132-B84D-99C021C71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5CB54DCD-8125-4132-B84D-99C021C71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5CB54DCD-8125-4132-B84D-99C021C71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95D5B6-20C8-49ED-9577-016D8CE6C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B595D5B6-20C8-49ED-9577-016D8CE6C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B595D5B6-20C8-49ED-9577-016D8CE6C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B26AB6-5C06-43A7-93E0-AE828725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2DB26AB6-5C06-43A7-93E0-AE828725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2DB26AB6-5C06-43A7-93E0-AE828725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0A88A-F76A-489F-8DFC-83BC8123A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4DD0A88A-F76A-489F-8DFC-83BC8123A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4DD0A88A-F76A-489F-8DFC-83BC8123A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0C0198-BCEF-4639-9B8F-08F9C91C5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870C0198-BCEF-4639-9B8F-08F9C91C5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870C0198-BCEF-4639-9B8F-08F9C91C5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5731DE-F002-4100-A1FD-8040C7811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2D5731DE-F002-4100-A1FD-8040C7811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2D5731DE-F002-4100-A1FD-8040C7811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31CFD9-902F-4123-95E5-C5AD7722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8431CFD9-902F-4123-95E5-C5AD7722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8431CFD9-902F-4123-95E5-C5AD77223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009811-AFD6-481D-A265-6F94EE99B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7009811-AFD6-481D-A265-6F94EE99B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7009811-AFD6-481D-A265-6F94EE99B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59C30E-B9C3-4DE4-829C-DCFEE7FED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9959C30E-B9C3-4DE4-829C-DCFEE7FED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9959C30E-B9C3-4DE4-829C-DCFEE7FED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93D94F-6F2F-496B-A92F-DD9889C6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E193D94F-6F2F-496B-A92F-DD9889C6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E193D94F-6F2F-496B-A92F-DD9889C6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1B9936F-181E-D14A-CF30-C0AAAB6A9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2949"/>
            <a:ext cx="5181600" cy="4236689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3150EE8-4037-4B69-1129-CB49E7380224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  </a:t>
            </a:r>
            <a:r>
              <a:rPr lang="en-GB" sz="4000" dirty="0"/>
              <a:t>Mid-Point Interview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2000" dirty="0"/>
              <a:t>Students are expected to complete self-assessment text boxes and grid </a:t>
            </a:r>
            <a:r>
              <a:rPr lang="en-GB" sz="2000" b="1" dirty="0"/>
              <a:t>before</a:t>
            </a:r>
            <a:r>
              <a:rPr lang="en-GB" sz="2000" dirty="0"/>
              <a:t> meeting with the Practice Assessor</a:t>
            </a:r>
          </a:p>
          <a:p>
            <a:r>
              <a:rPr lang="en-GB" sz="2000" dirty="0"/>
              <a:t>Scroll down the page and complete as necessary</a:t>
            </a:r>
          </a:p>
          <a:p>
            <a:r>
              <a:rPr lang="en-GB" sz="2000" dirty="0"/>
              <a:t>Practice Assessor to add comments and complete grid</a:t>
            </a:r>
          </a:p>
          <a:p>
            <a:r>
              <a:rPr lang="en-GB" sz="2000" dirty="0"/>
              <a:t>Practice Assessor to confirm either:</a:t>
            </a:r>
          </a:p>
          <a:p>
            <a:pPr lvl="1">
              <a:buFont typeface="Wingdings" panose="05000000000000000000" pitchFamily="2" charset="2"/>
              <a:buChar char=""/>
            </a:pPr>
            <a:r>
              <a:rPr lang="en-GB" sz="1800" dirty="0"/>
              <a:t>The student is progressing</a:t>
            </a:r>
          </a:p>
          <a:p>
            <a:pPr lvl="1">
              <a:buFont typeface="Wingdings" panose="05000000000000000000" pitchFamily="2" charset="2"/>
              <a:buChar char=""/>
            </a:pPr>
            <a:r>
              <a:rPr lang="en-GB" sz="1800" dirty="0"/>
              <a:t>The student is not progressing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sz="2100" b="1" dirty="0"/>
              <a:t>An Action Plan must be formulated with the Practice Assessor if the student is failing to progress at this point.</a:t>
            </a:r>
          </a:p>
          <a:p>
            <a:pPr marL="0" indent="0">
              <a:buNone/>
            </a:pPr>
            <a:endParaRPr lang="en-GB" sz="1300" b="1" dirty="0"/>
          </a:p>
          <a:p>
            <a:r>
              <a:rPr lang="en-GB" sz="1800" dirty="0"/>
              <a:t>Complete Learning and Development Needs</a:t>
            </a:r>
          </a:p>
          <a:p>
            <a:r>
              <a:rPr lang="en-GB" sz="1800" dirty="0"/>
              <a:t>Check the following boxes:</a:t>
            </a:r>
          </a:p>
          <a:p>
            <a:pPr lvl="1">
              <a:buFont typeface="Wingdings" panose="05000000000000000000" pitchFamily="2" charset="2"/>
              <a:buChar char=""/>
            </a:pPr>
            <a:r>
              <a:rPr lang="en-GB" sz="1800" dirty="0"/>
              <a:t> Student agrees to the learning and development needs </a:t>
            </a:r>
          </a:p>
          <a:p>
            <a:pPr lvl="1">
              <a:buFont typeface="Wingdings" panose="05000000000000000000" pitchFamily="2" charset="2"/>
              <a:buChar char=""/>
            </a:pPr>
            <a:r>
              <a:rPr lang="en-GB" sz="1800" dirty="0"/>
              <a:t>Practice Assessor agrees to the learning and development needs</a:t>
            </a:r>
          </a:p>
          <a:p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1A144-CD57-24F5-17EE-1E762A2BFB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6121F5-27DF-B831-C5E7-DAC15A2DE2DF}"/>
              </a:ext>
            </a:extLst>
          </p:cNvPr>
          <p:cNvSpPr/>
          <p:nvPr/>
        </p:nvSpPr>
        <p:spPr>
          <a:xfrm>
            <a:off x="854215" y="192397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7351A-7EB3-B4BA-019B-D2C51F5B33D6}"/>
              </a:ext>
            </a:extLst>
          </p:cNvPr>
          <p:cNvSpPr/>
          <p:nvPr/>
        </p:nvSpPr>
        <p:spPr>
          <a:xfrm>
            <a:off x="854215" y="240219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809929-92ED-0B93-1863-4823D2227E5E}"/>
              </a:ext>
            </a:extLst>
          </p:cNvPr>
          <p:cNvSpPr/>
          <p:nvPr/>
        </p:nvSpPr>
        <p:spPr>
          <a:xfrm>
            <a:off x="854215" y="4001293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95FFCE1-4274-750D-2F57-EECBD977C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299611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8D5831D-CDA2-2C81-C70C-C7A62FE86454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Mid-Point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Students are expected to complete self-assessment grid before meeting with Practice Assessor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Practice Assessor to add comments and complete their grid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39D86-7BB6-F0D2-C056-56D67ABCD6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C9DEA8-B6CF-1840-4EEC-34D1880C294F}"/>
              </a:ext>
            </a:extLst>
          </p:cNvPr>
          <p:cNvSpPr/>
          <p:nvPr/>
        </p:nvSpPr>
        <p:spPr>
          <a:xfrm>
            <a:off x="838200" y="1846322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092C49-8252-7C51-72B5-F2ECE5A35D70}"/>
              </a:ext>
            </a:extLst>
          </p:cNvPr>
          <p:cNvSpPr/>
          <p:nvPr/>
        </p:nvSpPr>
        <p:spPr>
          <a:xfrm>
            <a:off x="838200" y="2330570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E6196A-B744-1E03-5116-94D20158790F}"/>
              </a:ext>
            </a:extLst>
          </p:cNvPr>
          <p:cNvSpPr/>
          <p:nvPr/>
        </p:nvSpPr>
        <p:spPr>
          <a:xfrm>
            <a:off x="838200" y="374365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4340715-78A8-C2F6-33B1-32B2C0E28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76169"/>
            <a:ext cx="5181600" cy="4250249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4CC8B02-770E-B008-87A8-F8C88CF72318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  Professional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GB" sz="1800" dirty="0"/>
          </a:p>
          <a:p>
            <a:r>
              <a:rPr lang="en-GB" sz="1800" dirty="0"/>
              <a:t>Select the Yes / No boxes as appropriate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Professional Values to complete for both the Mid-Point and the Final assessment</a:t>
            </a:r>
          </a:p>
          <a:p>
            <a:endParaRPr lang="en-GB" sz="1800" dirty="0"/>
          </a:p>
          <a:p>
            <a:r>
              <a:rPr lang="en-GB" sz="1800" dirty="0"/>
              <a:t>Check the following box: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600" dirty="0"/>
              <a:t>Mid-Point assessment reviewed and agreed by practice assessor</a:t>
            </a:r>
          </a:p>
          <a:p>
            <a:pPr lvl="1">
              <a:buFont typeface="Wingdings" panose="05000000000000000000" pitchFamily="2" charset="2"/>
              <a:buChar char="þ"/>
            </a:pPr>
            <a:endParaRPr lang="en-GB" sz="1800" dirty="0"/>
          </a:p>
          <a:p>
            <a:r>
              <a:rPr lang="en-GB" sz="1800" dirty="0"/>
              <a:t>Students must complete the </a:t>
            </a:r>
            <a:r>
              <a:rPr lang="en-GB" sz="1800" b="1" dirty="0"/>
              <a:t>End Point Student Reflection </a:t>
            </a:r>
            <a:r>
              <a:rPr lang="en-GB" sz="1800" dirty="0"/>
              <a:t>when completing the Final Assessment</a:t>
            </a:r>
          </a:p>
          <a:p>
            <a:r>
              <a:rPr lang="en-GB" sz="1800" dirty="0"/>
              <a:t>Check the following box: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200" b="0" i="0" dirty="0">
                <a:solidFill>
                  <a:srgbClr val="161616"/>
                </a:solidFill>
                <a:effectLst/>
                <a:latin typeface="Open Sans" panose="020B0606030504020204" pitchFamily="34" charset="0"/>
              </a:rPr>
              <a:t>Final assessment completed</a:t>
            </a: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38079-76F4-447C-749F-38C3E03984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8740698-8B56-32B1-DC61-57CA4C4937BD}"/>
              </a:ext>
            </a:extLst>
          </p:cNvPr>
          <p:cNvSpPr/>
          <p:nvPr/>
        </p:nvSpPr>
        <p:spPr>
          <a:xfrm>
            <a:off x="838200" y="1898713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CCC323-3A69-8806-DB17-0C93E205E247}"/>
              </a:ext>
            </a:extLst>
          </p:cNvPr>
          <p:cNvSpPr/>
          <p:nvPr/>
        </p:nvSpPr>
        <p:spPr>
          <a:xfrm>
            <a:off x="838200" y="2394570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EFF848-F746-5C46-404B-F09C6A233832}"/>
              </a:ext>
            </a:extLst>
          </p:cNvPr>
          <p:cNvSpPr/>
          <p:nvPr/>
        </p:nvSpPr>
        <p:spPr>
          <a:xfrm>
            <a:off x="838200" y="342706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C754375-2394-D748-81D9-729378889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6669"/>
            <a:ext cx="5181600" cy="422925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22AE442-FBB6-1235-BCE6-B28C70FD5152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Assessment of Proficiencies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1800" dirty="0"/>
              <a:t>Select the Yes / No boxes as appropriate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Proficiencies to complete are over two pages</a:t>
            </a:r>
          </a:p>
          <a:p>
            <a:r>
              <a:rPr lang="en-GB" sz="1800" dirty="0"/>
              <a:t>Ideally, students should provide supporting evidence in the text box below each proficiency, however this is not mandatory</a:t>
            </a:r>
          </a:p>
          <a:p>
            <a:r>
              <a:rPr lang="en-GB" sz="1800" dirty="0"/>
              <a:t>At least one of each proficiency must be completed by end of the Part / Year</a:t>
            </a:r>
          </a:p>
          <a:p>
            <a:r>
              <a:rPr lang="en-GB" sz="1800" b="1" dirty="0"/>
              <a:t>Years 2 &amp; 3 Proficiencies</a:t>
            </a:r>
            <a:r>
              <a:rPr lang="en-GB" sz="1800" dirty="0"/>
              <a:t>: Those with a * need to be completed by the end of the Part /Year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C69EE-2FF9-BC09-9E71-F7B890C2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1DA79D-9277-5AC2-61C2-9C4003628A63}"/>
              </a:ext>
            </a:extLst>
          </p:cNvPr>
          <p:cNvSpPr/>
          <p:nvPr/>
        </p:nvSpPr>
        <p:spPr>
          <a:xfrm>
            <a:off x="875236" y="189899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2BF76-0B68-82E6-BA6C-BA1EF4749CFC}"/>
              </a:ext>
            </a:extLst>
          </p:cNvPr>
          <p:cNvSpPr/>
          <p:nvPr/>
        </p:nvSpPr>
        <p:spPr>
          <a:xfrm>
            <a:off x="838200" y="2410378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D48801-E312-D163-985E-86367654EB3B}"/>
              </a:ext>
            </a:extLst>
          </p:cNvPr>
          <p:cNvSpPr/>
          <p:nvPr/>
        </p:nvSpPr>
        <p:spPr>
          <a:xfrm>
            <a:off x="896257" y="292410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F83443-9D65-47A8-2E6E-0051216FEEC2}"/>
              </a:ext>
            </a:extLst>
          </p:cNvPr>
          <p:cNvSpPr/>
          <p:nvPr/>
        </p:nvSpPr>
        <p:spPr>
          <a:xfrm>
            <a:off x="896257" y="319579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14C783E-7D1D-7E13-3170-EE79CF743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78988"/>
            <a:ext cx="5181600" cy="4244611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DF4B21B-1C98-78AC-2BFD-0FC6856E11CE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     Episode of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Students are expected to complete the text boxes.</a:t>
            </a:r>
          </a:p>
          <a:p>
            <a:r>
              <a:rPr lang="en-GB" sz="1800" dirty="0"/>
              <a:t>Word count is a recommended guide only; quality beats quantity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Practice Assessor to provide written feedback in the text boxes and check Yes / No radio buttons as necessary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Check the following boxes: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600" dirty="0"/>
              <a:t>Student Verification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600" dirty="0"/>
              <a:t>Practice Assessor Verification 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B01F8-8C39-8FD2-BB02-31807687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4EBC30-4216-8093-A33E-6009DD8DC58D}"/>
              </a:ext>
            </a:extLst>
          </p:cNvPr>
          <p:cNvSpPr/>
          <p:nvPr/>
        </p:nvSpPr>
        <p:spPr>
          <a:xfrm>
            <a:off x="843705" y="188721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B72985-D91A-6ACE-6930-88AEDA7246E0}"/>
              </a:ext>
            </a:extLst>
          </p:cNvPr>
          <p:cNvSpPr/>
          <p:nvPr/>
        </p:nvSpPr>
        <p:spPr>
          <a:xfrm>
            <a:off x="838200" y="4354932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9CDE95F-1A62-A30C-00BF-7D7B0CCDD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1549"/>
            <a:ext cx="5181600" cy="423949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FE75949-E251-223F-DB93-689031226D70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Medicines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Select the Yes / No boxes as appropriate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Practice Assessor to provide written feedback in the text box</a:t>
            </a:r>
          </a:p>
          <a:p>
            <a:r>
              <a:rPr lang="en-GB" sz="1800" dirty="0"/>
              <a:t>Students are expected to complete the Student Reflection</a:t>
            </a:r>
          </a:p>
          <a:p>
            <a:r>
              <a:rPr lang="en-GB" sz="2000" dirty="0"/>
              <a:t>Check the following boxes: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800" dirty="0"/>
              <a:t>Student Verification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800" dirty="0"/>
              <a:t>Practice Assessor Verification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sz="1800" dirty="0"/>
              <a:t>Must be completed by end of the Part / Year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AEC2A-D828-E8D2-21F8-71B119EDAD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87EC8D-2143-13B7-52A6-064E41944484}"/>
              </a:ext>
            </a:extLst>
          </p:cNvPr>
          <p:cNvSpPr/>
          <p:nvPr/>
        </p:nvSpPr>
        <p:spPr>
          <a:xfrm>
            <a:off x="838200" y="1910452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412676-01FC-C173-11C5-96376CCD6FAB}"/>
              </a:ext>
            </a:extLst>
          </p:cNvPr>
          <p:cNvSpPr/>
          <p:nvPr/>
        </p:nvSpPr>
        <p:spPr>
          <a:xfrm>
            <a:off x="838200" y="490168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8CCF46E-4D7F-F8EC-F365-D0E6E65CF8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77814"/>
            <a:ext cx="5181600" cy="424696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2F6772-CE5B-259F-20CD-A9EB62F68170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    Worked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Students are encouraged to complete every week to minimise risk of errors</a:t>
            </a:r>
          </a:p>
          <a:p>
            <a:r>
              <a:rPr lang="en-GB" sz="1800" dirty="0"/>
              <a:t>Practice Supervisor </a:t>
            </a:r>
            <a:r>
              <a:rPr lang="en-GB" sz="1800" b="1" dirty="0"/>
              <a:t>or</a:t>
            </a:r>
            <a:r>
              <a:rPr lang="en-GB" sz="1800" dirty="0"/>
              <a:t> Assessor can verify student's hours</a:t>
            </a:r>
          </a:p>
          <a:p>
            <a:r>
              <a:rPr lang="en-GB" sz="1800" dirty="0"/>
              <a:t>40 hours for Prep for Practice week and 8 hours for Reflective Forum are included in practice hours and can be verified by Practice Supervisor, Practice Assessor or Academic Assessor</a:t>
            </a:r>
          </a:p>
          <a:p>
            <a:r>
              <a:rPr lang="en-GB" sz="1800" dirty="0"/>
              <a:t>Hours not verified by final submission will not be accounted for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2D47-C48F-9941-D597-9BBCFC66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DD552C3-29CC-BF06-95A8-56FEA57B8B80}"/>
              </a:ext>
            </a:extLst>
          </p:cNvPr>
          <p:cNvSpPr/>
          <p:nvPr/>
        </p:nvSpPr>
        <p:spPr>
          <a:xfrm>
            <a:off x="838200" y="5446074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13632D-6C31-8615-DA06-E5F424CF5FE2}"/>
              </a:ext>
            </a:extLst>
          </p:cNvPr>
          <p:cNvSpPr/>
          <p:nvPr/>
        </p:nvSpPr>
        <p:spPr>
          <a:xfrm>
            <a:off x="838200" y="191935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786174"/>
            <a:ext cx="8232296" cy="1337699"/>
          </a:xfrm>
        </p:spPr>
        <p:txBody>
          <a:bodyPr anchor="b">
            <a:normAutofit/>
          </a:bodyPr>
          <a:lstStyle/>
          <a:p>
            <a:r>
              <a:rPr lang="en-GB" sz="6000" dirty="0"/>
              <a:t>              		</a:t>
            </a:r>
            <a:r>
              <a:rPr lang="en-GB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36646"/>
              </p:ext>
            </p:extLst>
          </p:nvPr>
        </p:nvGraphicFramePr>
        <p:xfrm>
          <a:off x="4700853" y="2729695"/>
          <a:ext cx="5414265" cy="279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36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79D459-D7EC-411F-8593-B0B58FFD1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079D459-D7EC-411F-8593-B0B58FFD1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079D459-D7EC-411F-8593-B0B58FFD1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6D711B-24B5-4C04-B543-C591DDB0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C6D711B-24B5-4C04-B543-C591DDB0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C6D711B-24B5-4C04-B543-C591DDB0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DE9B4-8DF5-44CA-A686-70D081D9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84DE9B4-8DF5-44CA-A686-70D081D9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84DE9B4-8DF5-44CA-A686-70D081D9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C63896-50FE-4096-AD67-2352D5BAD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5C63896-50FE-4096-AD67-2352D5BAD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5C63896-50FE-4096-AD67-2352D5BAD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5B006-7F2E-4561-B703-EFCE3D912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DA55B006-7F2E-4561-B703-EFCE3D912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DA55B006-7F2E-4561-B703-EFCE3D912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044A4-B83E-4451-91F3-B6ECB7FB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0FA044A4-B83E-4451-91F3-B6ECB7FB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0FA044A4-B83E-4451-91F3-B6ECB7FB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977CB8-FD0F-4264-8281-951D97118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29977CB8-FD0F-4264-8281-951D97118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29977CB8-FD0F-4264-8281-951D97118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28A7F-FEE3-438E-B363-F8A73DE50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5A328A7F-FEE3-438E-B363-F8A73DE50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5A328A7F-FEE3-438E-B363-F8A73DE50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38C362-C3C0-DA7C-BD26-B829F783C0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5517"/>
            <a:ext cx="5181600" cy="4231554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694F7BB-733F-F10F-B054-1EB398CEAC25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           Absences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Students are encouraged to complete every week as necessary to minimise errors</a:t>
            </a:r>
          </a:p>
          <a:p>
            <a:r>
              <a:rPr lang="en-GB" sz="1800" dirty="0"/>
              <a:t>Practice Assessor </a:t>
            </a:r>
            <a:r>
              <a:rPr lang="en-GB" sz="1800" b="1" dirty="0"/>
              <a:t>or</a:t>
            </a:r>
            <a:r>
              <a:rPr lang="en-GB" sz="1800" dirty="0"/>
              <a:t> Practice Supervisor can verify</a:t>
            </a:r>
          </a:p>
          <a:p>
            <a:r>
              <a:rPr lang="en-GB" sz="1800" dirty="0"/>
              <a:t>Students must follow the prescribed absence policy and inform their Link Lecturer of any absences.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F73A3-AFFC-CD6B-09DA-B5FBB81ADC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CEC87F3-F47B-2646-92F9-5BE2CB0566DA}"/>
              </a:ext>
            </a:extLst>
          </p:cNvPr>
          <p:cNvSpPr/>
          <p:nvPr/>
        </p:nvSpPr>
        <p:spPr>
          <a:xfrm>
            <a:off x="838200" y="1923560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B05DE5-0122-8416-4D12-DEAB5CA2D267}"/>
              </a:ext>
            </a:extLst>
          </p:cNvPr>
          <p:cNvSpPr/>
          <p:nvPr/>
        </p:nvSpPr>
        <p:spPr>
          <a:xfrm>
            <a:off x="838200" y="5720573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555265"/>
            <a:ext cx="10583659" cy="1337699"/>
          </a:xfrm>
        </p:spPr>
        <p:txBody>
          <a:bodyPr anchor="b">
            <a:normAutofit/>
          </a:bodyPr>
          <a:lstStyle/>
          <a:p>
            <a:r>
              <a:rPr lang="en-GB" sz="6000" dirty="0"/>
              <a:t>             </a:t>
            </a:r>
            <a:r>
              <a:rPr lang="en-GB" dirty="0"/>
              <a:t>First Day of the Final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753545"/>
              </p:ext>
            </p:extLst>
          </p:nvPr>
        </p:nvGraphicFramePr>
        <p:xfrm>
          <a:off x="4700853" y="2750716"/>
          <a:ext cx="6079923" cy="279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9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0BC1C4-40A8-4ADB-BC13-851010BBF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B60BC1C4-40A8-4ADB-BC13-851010BBF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B60BC1C4-40A8-4ADB-BC13-851010BBF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3056A6-1D6C-4BE3-A77B-E5A490902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A33056A6-1D6C-4BE3-A77B-E5A490902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A33056A6-1D6C-4BE3-A77B-E5A490902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BA2DA6-D217-4B9F-A16E-DC605AE3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3BA2DA6-D217-4B9F-A16E-DC605AE3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3BA2DA6-D217-4B9F-A16E-DC605AE3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E5B7CB-B413-4165-BA75-F31465B2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81E5B7CB-B413-4165-BA75-F31465B2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81E5B7CB-B413-4165-BA75-F31465B2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046273-4357-4162-8E77-37CB34D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4D046273-4357-4162-8E77-37CB34D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4D046273-4357-4162-8E77-37CB34DC3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39CB71-6B1E-48EA-AA46-39781EA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8F39CB71-6B1E-48EA-AA46-39781EA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8F39CB71-6B1E-48EA-AA46-39781EA9F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ACC63C-5ACE-4C91-9FAF-361A479B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8EACC63C-5ACE-4C91-9FAF-361A479B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EACC63C-5ACE-4C91-9FAF-361A479B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1B826-BE72-4158-B065-2B8075FB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5201B826-BE72-4158-B065-2B8075FB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5201B826-BE72-4158-B065-2B8075FB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219DA0-F4F7-4020-AF82-DC011426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8219DA0-F4F7-4020-AF82-DC011426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18219DA0-F4F7-4020-AF82-DC011426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266D3-AE07-4735-B1F0-15BB75A1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EEC266D3-AE07-4735-B1F0-15BB75A1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EEC266D3-AE07-4735-B1F0-15BB75A1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19777D-7F7D-499D-97DF-182B5BB1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2719777D-7F7D-499D-97DF-182B5BB1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2719777D-7F7D-499D-97DF-182B5BB1B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6CBA0C-8A0C-480A-9812-B7AEC611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4B6CBA0C-8A0C-480A-9812-B7AEC611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4B6CBA0C-8A0C-480A-9812-B7AEC611D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112065-D721-4491-9512-C5CBEA287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68112065-D721-4491-9512-C5CBEA287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68112065-D721-4491-9512-C5CBEA287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0C889-4C22-4DBF-A30E-71C8A764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DA50C889-4C22-4DBF-A30E-71C8A764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DA50C889-4C22-4DBF-A30E-71C8A764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EF5CAEB-EBE4-AD95-0DE9-B81BE03FA2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77814"/>
            <a:ext cx="5181600" cy="4246960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94D9A20-916F-E726-BB12-C29DE94681CC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       Final Interview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GB" sz="2900" dirty="0"/>
              <a:t>Students are expected to complete the text boxes prior to meeting with Practice Assessor</a:t>
            </a:r>
          </a:p>
          <a:p>
            <a:r>
              <a:rPr lang="en-GB" sz="2900" dirty="0"/>
              <a:t>Scroll down the page and complete as necessary</a:t>
            </a:r>
          </a:p>
          <a:p>
            <a:r>
              <a:rPr lang="en-GB" sz="2900" dirty="0"/>
              <a:t>Practice Assessor to complete their allocated text boxes </a:t>
            </a:r>
            <a:r>
              <a:rPr lang="en-GB" sz="2900" b="1" dirty="0"/>
              <a:t>during</a:t>
            </a:r>
            <a:r>
              <a:rPr lang="en-GB" sz="2900" dirty="0"/>
              <a:t> the interview</a:t>
            </a:r>
          </a:p>
          <a:p>
            <a:pPr marL="0" indent="0">
              <a:buNone/>
            </a:pPr>
            <a:endParaRPr lang="en-GB" sz="2900" dirty="0"/>
          </a:p>
          <a:p>
            <a:r>
              <a:rPr lang="en-GB" sz="2900" dirty="0"/>
              <a:t>Check the following boxes as relevant: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GB" sz="2500" dirty="0"/>
              <a:t>Was an Action Plan Required? (Yes or No)</a:t>
            </a:r>
          </a:p>
          <a:p>
            <a:pPr lvl="1">
              <a:buFont typeface="Wingdings" panose="05000000000000000000" pitchFamily="2" charset="2"/>
              <a:buChar char="¨"/>
            </a:pPr>
            <a:r>
              <a:rPr lang="en-GB" sz="2500" dirty="0"/>
              <a:t>Checklist for assessed documents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2500" dirty="0"/>
              <a:t>Student Verification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2500" dirty="0"/>
              <a:t>Practice Assessor Verification</a:t>
            </a:r>
          </a:p>
          <a:p>
            <a:pPr marL="457200" lvl="1" indent="0">
              <a:buNone/>
            </a:pPr>
            <a:endParaRPr lang="en-GB" sz="2500" dirty="0"/>
          </a:p>
          <a:p>
            <a:r>
              <a:rPr lang="en-GB" sz="2900" dirty="0"/>
              <a:t>Practice Assessor to confirm either:</a:t>
            </a:r>
          </a:p>
          <a:p>
            <a:pPr lvl="1">
              <a:buFont typeface="Wingdings" panose="05000000000000000000" pitchFamily="2" charset="2"/>
              <a:buChar char=""/>
            </a:pPr>
            <a:r>
              <a:rPr lang="en-GB" sz="2500" dirty="0"/>
              <a:t>The student is progressing</a:t>
            </a:r>
          </a:p>
          <a:p>
            <a:pPr lvl="1">
              <a:buFont typeface="Wingdings" panose="05000000000000000000" pitchFamily="2" charset="2"/>
              <a:buChar char=""/>
            </a:pPr>
            <a:r>
              <a:rPr lang="en-GB" sz="2500" dirty="0"/>
              <a:t>The student is not progressing</a:t>
            </a:r>
          </a:p>
          <a:p>
            <a:pPr lvl="1">
              <a:buFont typeface="Wingdings" panose="05000000000000000000" pitchFamily="2" charset="2"/>
              <a:buChar char=""/>
            </a:pPr>
            <a:endParaRPr lang="en-GB" sz="2500" dirty="0"/>
          </a:p>
          <a:p>
            <a:r>
              <a:rPr lang="en-GB" sz="3300" dirty="0"/>
              <a:t>Check the following boxes:</a:t>
            </a:r>
            <a:endParaRPr lang="en-GB" sz="2500" dirty="0"/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2500" dirty="0"/>
              <a:t>Student agrees to the learning and development needs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2500" dirty="0"/>
              <a:t>Practice Assessor agrees to the learning and development needs</a:t>
            </a:r>
          </a:p>
          <a:p>
            <a:pPr lvl="1">
              <a:buFont typeface="Wingdings" panose="05000000000000000000" pitchFamily="2" charset="2"/>
              <a:buChar char=""/>
            </a:pPr>
            <a:endParaRPr lang="en-GB" sz="1800" dirty="0"/>
          </a:p>
          <a:p>
            <a:pPr lvl="1">
              <a:buFont typeface="Wingdings" panose="05000000000000000000" pitchFamily="2" charset="2"/>
              <a:buChar char="¨"/>
            </a:pPr>
            <a:endParaRPr lang="en-GB" sz="1800" dirty="0"/>
          </a:p>
          <a:p>
            <a:pPr lvl="1">
              <a:buFont typeface="Wingdings" panose="05000000000000000000" pitchFamily="2" charset="2"/>
              <a:buChar char="¨"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E8524-E0DC-FFC4-D5D2-18F25722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1A12E40-592F-8BE7-7FEC-593A2F90F1F4}"/>
              </a:ext>
            </a:extLst>
          </p:cNvPr>
          <p:cNvSpPr/>
          <p:nvPr/>
        </p:nvSpPr>
        <p:spPr>
          <a:xfrm>
            <a:off x="838200" y="2387706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45A527-5384-C7BA-2C95-C38FF3B25A01}"/>
              </a:ext>
            </a:extLst>
          </p:cNvPr>
          <p:cNvSpPr/>
          <p:nvPr/>
        </p:nvSpPr>
        <p:spPr>
          <a:xfrm>
            <a:off x="838200" y="4558144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C8A0B9-5E83-B8C4-07A2-7799A2127E41}"/>
              </a:ext>
            </a:extLst>
          </p:cNvPr>
          <p:cNvSpPr/>
          <p:nvPr/>
        </p:nvSpPr>
        <p:spPr>
          <a:xfrm>
            <a:off x="838200" y="1887211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14AD115-2B43-CD87-66EB-72D999F6C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2481"/>
            <a:ext cx="5181600" cy="4237625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0B99207-ED31-4420-25F8-DCFAFFEC7FBF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             		</a:t>
            </a:r>
            <a:r>
              <a:rPr lang="en-GB" sz="4000"/>
              <a:t>     Final </a:t>
            </a:r>
            <a:r>
              <a:rPr lang="en-GB" sz="4000" dirty="0"/>
              <a:t>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1800" dirty="0"/>
              <a:t>Students are expected to complete self-assessment grid </a:t>
            </a:r>
            <a:r>
              <a:rPr lang="en-GB" sz="1800" b="1" dirty="0"/>
              <a:t>before</a:t>
            </a:r>
            <a:r>
              <a:rPr lang="en-GB" sz="1800" dirty="0"/>
              <a:t> meeting with Practice Assessor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Practice Assessor to add comments and complete  assessment grid</a:t>
            </a:r>
          </a:p>
          <a:p>
            <a:r>
              <a:rPr lang="en-GB" sz="1800" b="1" dirty="0"/>
              <a:t>Remember to return to Professional Values to complete the End point Student Assessment and Reflection</a:t>
            </a:r>
          </a:p>
          <a:p>
            <a:r>
              <a:rPr lang="en-GB" sz="1800" dirty="0"/>
              <a:t>Practice Assessor to check the following box: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400" dirty="0"/>
              <a:t>Final assessment completed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A488A-58D0-DA5E-2523-0A7AA21D2D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DD3CCE7-AF43-4FB0-7FDD-2157C6DCAF63}"/>
              </a:ext>
            </a:extLst>
          </p:cNvPr>
          <p:cNvSpPr/>
          <p:nvPr/>
        </p:nvSpPr>
        <p:spPr>
          <a:xfrm>
            <a:off x="838200" y="189761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CA6BEC-1200-7DDF-CD41-07358DC7616E}"/>
              </a:ext>
            </a:extLst>
          </p:cNvPr>
          <p:cNvSpPr/>
          <p:nvPr/>
        </p:nvSpPr>
        <p:spPr>
          <a:xfrm>
            <a:off x="838200" y="237130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C0FFF0-E3A3-E870-5D8C-BB0049463ED3}"/>
              </a:ext>
            </a:extLst>
          </p:cNvPr>
          <p:cNvSpPr/>
          <p:nvPr/>
        </p:nvSpPr>
        <p:spPr>
          <a:xfrm>
            <a:off x="838200" y="423874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94A724-7B1C-C696-25B1-C3383B738A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89172"/>
            <a:ext cx="5181600" cy="4351338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0CD57C4-2C2F-CD02-8773-E04F1AAD2367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</a:t>
            </a:r>
            <a:r>
              <a:rPr lang="en-GB" sz="2400" dirty="0"/>
              <a:t>Ongoing Achievement Record (OAR) – </a:t>
            </a:r>
            <a:r>
              <a:rPr lang="en-GB" sz="2400" b="1" dirty="0"/>
              <a:t>Part x, Placement y 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en-GB" sz="1600" dirty="0"/>
          </a:p>
          <a:p>
            <a:r>
              <a:rPr lang="en-GB" sz="1800" dirty="0"/>
              <a:t>Practice Assessor to complete assessment, add comments and select Yes / No boxes as appropriate</a:t>
            </a:r>
          </a:p>
          <a:p>
            <a:r>
              <a:rPr lang="en-GB" sz="1800" dirty="0"/>
              <a:t>Scroll down the page and complete as necessary</a:t>
            </a:r>
          </a:p>
          <a:p>
            <a:r>
              <a:rPr lang="en-GB" sz="1800" dirty="0"/>
              <a:t>Allocated hours need to tally with the hours verified in your timesheets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Check the following boxes: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600" dirty="0"/>
              <a:t>Student Verification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600" dirty="0"/>
              <a:t>Practice Assessor Verification</a:t>
            </a:r>
            <a:endParaRPr lang="en-GB" sz="20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>
                <a:sym typeface="Wingdings" panose="05000000000000000000" pitchFamily="2" charset="2"/>
              </a:rPr>
              <a:t>The student’s PAT / Academic Assessor will leave feedback on this page when verifying the EPAD</a:t>
            </a:r>
            <a:endParaRPr lang="en-GB" sz="16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F14CE-C22B-5721-5891-E366DA1750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74208B-26F0-634D-2FAB-8C1D2C15B2D6}"/>
              </a:ext>
            </a:extLst>
          </p:cNvPr>
          <p:cNvSpPr/>
          <p:nvPr/>
        </p:nvSpPr>
        <p:spPr>
          <a:xfrm>
            <a:off x="2053382" y="230965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AAD844-7C9C-D691-C56A-A57C60C5DEED}"/>
              </a:ext>
            </a:extLst>
          </p:cNvPr>
          <p:cNvSpPr/>
          <p:nvPr/>
        </p:nvSpPr>
        <p:spPr>
          <a:xfrm>
            <a:off x="2053382" y="182562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B7AA63-4457-8CB1-05F8-237B69A48699}"/>
              </a:ext>
            </a:extLst>
          </p:cNvPr>
          <p:cNvSpPr/>
          <p:nvPr/>
        </p:nvSpPr>
        <p:spPr>
          <a:xfrm>
            <a:off x="2053382" y="2863672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1A29CD-0972-848F-B673-F4E7931231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296115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0CD57C4-2C2F-CD02-8773-E04F1AAD2367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E45F-DC49-EF34-1C5A-2560C4AA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</a:t>
            </a:r>
            <a:r>
              <a:rPr lang="en-GB" sz="2400" dirty="0"/>
              <a:t>Ongoing Achievement Record (OAR) – </a:t>
            </a:r>
            <a:r>
              <a:rPr lang="en-GB" sz="2400" b="1" dirty="0"/>
              <a:t>Part x, End of Part y 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B8C17-A1E5-04B4-B075-331218F6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1600" dirty="0"/>
          </a:p>
          <a:p>
            <a:r>
              <a:rPr lang="en-GB" sz="1800" dirty="0"/>
              <a:t>Used on the second placement of the Part / Year</a:t>
            </a:r>
          </a:p>
          <a:p>
            <a:r>
              <a:rPr lang="en-GB" sz="1800" dirty="0"/>
              <a:t>Practice Assessor to complete assessment, add comments and select Yes / No boxes as appropriate</a:t>
            </a:r>
          </a:p>
          <a:p>
            <a:r>
              <a:rPr lang="en-GB" sz="1800" dirty="0"/>
              <a:t>Scroll down the page and complete as necessary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Check the following box: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en-GB" sz="1600" dirty="0"/>
              <a:t>Practice Assessor Confirmation</a:t>
            </a:r>
            <a:endParaRPr lang="en-GB" sz="2000" dirty="0"/>
          </a:p>
          <a:p>
            <a:r>
              <a:rPr lang="en-GB" sz="1800" dirty="0"/>
              <a:t>Academic Assessor will use the relevant radio button to confirm student’s progression to the next Part / Year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F14CE-C22B-5721-5891-E366DA1750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74208B-26F0-634D-2FAB-8C1D2C15B2D6}"/>
              </a:ext>
            </a:extLst>
          </p:cNvPr>
          <p:cNvSpPr/>
          <p:nvPr/>
        </p:nvSpPr>
        <p:spPr>
          <a:xfrm>
            <a:off x="2105934" y="230965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AAD844-7C9C-D691-C56A-A57C60C5DEED}"/>
              </a:ext>
            </a:extLst>
          </p:cNvPr>
          <p:cNvSpPr/>
          <p:nvPr/>
        </p:nvSpPr>
        <p:spPr>
          <a:xfrm>
            <a:off x="2105934" y="1853052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DDCD26-9AF6-C10A-21C8-416C33C4CA04}"/>
              </a:ext>
            </a:extLst>
          </p:cNvPr>
          <p:cNvSpPr/>
          <p:nvPr/>
        </p:nvSpPr>
        <p:spPr>
          <a:xfrm>
            <a:off x="2105934" y="341373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555265"/>
            <a:ext cx="10583659" cy="1337699"/>
          </a:xfrm>
        </p:spPr>
        <p:txBody>
          <a:bodyPr anchor="b">
            <a:normAutofit/>
          </a:bodyPr>
          <a:lstStyle/>
          <a:p>
            <a:r>
              <a:rPr lang="en-GB" sz="6000" dirty="0"/>
              <a:t>                  </a:t>
            </a:r>
            <a:r>
              <a:rPr lang="en-GB" dirty="0"/>
              <a:t>Verification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594437"/>
              </p:ext>
            </p:extLst>
          </p:nvPr>
        </p:nvGraphicFramePr>
        <p:xfrm>
          <a:off x="4727454" y="2761488"/>
          <a:ext cx="5395601" cy="20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A40067-6791-42F3-82DD-4A9EA7FAC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9A40067-6791-42F3-82DD-4A9EA7FAC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9A40067-6791-42F3-82DD-4A9EA7FAC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5F418E-E8B5-44DF-ABEA-2EE54535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5C5F418E-E8B5-44DF-ABEA-2EE54535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C5F418E-E8B5-44DF-ABEA-2EE54535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E0E1C-335E-4E04-987B-4971634B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A87E0E1C-335E-4E04-987B-4971634B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87E0E1C-335E-4E04-987B-4971634B5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3EB9D-8C2C-4E48-99B0-9AF7D0170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AD03EB9D-8C2C-4E48-99B0-9AF7D0170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AD03EB9D-8C2C-4E48-99B0-9AF7D0170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9A5B1D-A4E5-441D-B380-7F7AF54F4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D9A5B1D-A4E5-441D-B380-7F7AF54F4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D9A5B1D-A4E5-441D-B380-7F7AF54F4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F6D147-78FD-4E47-B083-416441E9A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4F6D147-78FD-4E47-B083-416441E9A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4F6D147-78FD-4E47-B083-416441E9A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DFE8B-E21C-4087-94C9-FAEFC71B2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3BDFE8B-E21C-4087-94C9-FAEFC71B2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3BDFE8B-E21C-4087-94C9-FAEFC71B2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24278F-D98C-40B0-9457-6EC434461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A24278F-D98C-40B0-9457-6EC434461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A24278F-D98C-40B0-9457-6EC434461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09DE74-7667-47B3-B561-C6AE1F4D7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009DE74-7667-47B3-B561-C6AE1F4D7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F009DE74-7667-47B3-B561-C6AE1F4D7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CE3B0-0AD7-425C-8FB0-BD1E013C7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961CE3B0-0AD7-425C-8FB0-BD1E013C7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961CE3B0-0AD7-425C-8FB0-BD1E013C7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D7ECD-756A-3DF0-1042-F6BF69B1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58" y="1391321"/>
            <a:ext cx="3144151" cy="913301"/>
          </a:xfrm>
          <a:prstGeom prst="rect">
            <a:avLst/>
          </a:prstGeom>
        </p:spPr>
      </p:pic>
      <p:sp>
        <p:nvSpPr>
          <p:cNvPr id="14" name="Right Triangle 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068AA-A5EC-65EC-C412-28359DD9F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3" y="2397755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0407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786174"/>
            <a:ext cx="8232296" cy="1337699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                	</a:t>
            </a:r>
            <a:r>
              <a:rPr lang="en-GB" sz="4900" dirty="0"/>
              <a:t>Time management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402966"/>
              </p:ext>
            </p:extLst>
          </p:nvPr>
        </p:nvGraphicFramePr>
        <p:xfrm>
          <a:off x="4700853" y="2729695"/>
          <a:ext cx="5414265" cy="279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71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94A42-F4C6-4DE5-A453-281A0AB77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C294A42-F4C6-4DE5-A453-281A0AB77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C294A42-F4C6-4DE5-A453-281A0AB77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9F3C4-DB51-47A1-8934-C1CD86E7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1339F3C4-DB51-47A1-8934-C1CD86E7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1339F3C4-DB51-47A1-8934-C1CD86E7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FE7CA2-54EC-4D42-87DC-558C4AA5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7DFE7CA2-54EC-4D42-87DC-558C4AA5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7DFE7CA2-54EC-4D42-87DC-558C4AA5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106F6D-ACDD-4F69-BA7E-FFCF2CC11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7106F6D-ACDD-4F69-BA7E-FFCF2CC11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7106F6D-ACDD-4F69-BA7E-FFCF2CC11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C02D05-FA36-4111-B353-08B131AD5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CDC02D05-FA36-4111-B353-08B131AD5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CDC02D05-FA36-4111-B353-08B131AD5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BD1366-DC80-4F05-AA6A-C8F90E0F6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8BD1366-DC80-4F05-AA6A-C8F90E0F6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8BD1366-DC80-4F05-AA6A-C8F90E0F6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79D459-D7EC-411F-8593-B0B58FFD1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3079D459-D7EC-411F-8593-B0B58FFD1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3079D459-D7EC-411F-8593-B0B58FFD1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6D711B-24B5-4C04-B543-C591DDB0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0C6D711B-24B5-4C04-B543-C591DDB0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0C6D711B-24B5-4C04-B543-C591DDB0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786174"/>
            <a:ext cx="9261487" cy="1337699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                 </a:t>
            </a:r>
            <a:r>
              <a:rPr lang="en-GB" sz="3100" dirty="0"/>
              <a:t>Practice Supervisor &amp; Practice Assessor roles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84232"/>
              </p:ext>
            </p:extLst>
          </p:nvPr>
        </p:nvGraphicFramePr>
        <p:xfrm>
          <a:off x="4700853" y="2750716"/>
          <a:ext cx="5414265" cy="279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1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8BCBD5-2B5D-4FF4-8728-D6FE0D68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18BCBD5-2B5D-4FF4-8728-D6FE0D68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18BCBD5-2B5D-4FF4-8728-D6FE0D68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27698F-1716-4412-A29B-C355CFA20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6327698F-1716-4412-A29B-C355CFA20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6327698F-1716-4412-A29B-C355CFA20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7A1BD84-4B13-4D15-BA31-DE99C3006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940B78A-A433-4CD8-8B97-4CAB1E96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37A48ABD-FFA2-4C2E-84C9-98CF26F0F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73866B3A-91BB-43B4-B7A8-4732BB5CC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7E8182-51D5-4416-9A95-311F46D7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467E8182-51D5-4416-9A95-311F46D7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467E8182-51D5-4416-9A95-311F46D7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68D36-73AF-4756-AF8F-9D97940A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08B68D36-73AF-4756-AF8F-9D97940A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08B68D36-73AF-4756-AF8F-9D97940A0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92DBF7-2CC8-42F6-8769-C43A73BCA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B92DBF7-2CC8-42F6-8769-C43A73BCA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0B92DBF7-2CC8-42F6-8769-C43A73BCA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3FFEDC-D152-401C-A028-5E3498A2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F83FFEDC-D152-401C-A028-5E3498A2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83FFEDC-D152-401C-A028-5E3498A2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23F87-4BDE-43EE-9FC4-295125D87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CEA23F87-4BDE-43EE-9FC4-295125D87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CEA23F87-4BDE-43EE-9FC4-295125D87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0601A1-39FC-4117-BEEB-360916BD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E20601A1-39FC-4117-BEEB-360916BD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E20601A1-39FC-4117-BEEB-360916BD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6195CD-717E-4BF7-B987-DF5E264F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C26195CD-717E-4BF7-B987-DF5E264F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C26195CD-717E-4BF7-B987-DF5E264FD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DBFEF-69AC-42DB-9D7E-5C3FA93FE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1A9DBFEF-69AC-42DB-9D7E-5C3FA93FE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1A9DBFEF-69AC-42DB-9D7E-5C3FA93FE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786174"/>
            <a:ext cx="9261487" cy="1337699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                 </a:t>
            </a:r>
            <a:r>
              <a:rPr lang="en-GB" sz="3100" dirty="0"/>
              <a:t>Practice Supervisor &amp; Practice Assessor roles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341851"/>
              </p:ext>
            </p:extLst>
          </p:nvPr>
        </p:nvGraphicFramePr>
        <p:xfrm>
          <a:off x="4700853" y="2750716"/>
          <a:ext cx="5414265" cy="279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306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47978C-5D1F-449D-A732-7F021F3B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C347978C-5D1F-449D-A732-7F021F3B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C347978C-5D1F-449D-A732-7F021F3B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B9DD00-70DC-4B5D-95AB-D65A82A1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3EB9DD00-70DC-4B5D-95AB-D65A82A1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3EB9DD00-70DC-4B5D-95AB-D65A82A1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8BCBD5-2B5D-4FF4-8728-D6FE0D68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18BCBD5-2B5D-4FF4-8728-D6FE0D68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18BCBD5-2B5D-4FF4-8728-D6FE0D68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27698F-1716-4412-A29B-C355CFA20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6327698F-1716-4412-A29B-C355CFA20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327698F-1716-4412-A29B-C355CFA20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C37B69-2582-4E8F-BB34-D9F10A216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79C37B69-2582-4E8F-BB34-D9F10A216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79C37B69-2582-4E8F-BB34-D9F10A216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E75F60-BFD9-4E43-A74D-F4473C82B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6E75F60-BFD9-4E43-A74D-F4473C82B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6E75F60-BFD9-4E43-A74D-F4473C82B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0F32AB-99CB-4E50-9BD3-161E7C9FC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960F32AB-99CB-4E50-9BD3-161E7C9FC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60F32AB-99CB-4E50-9BD3-161E7C9FC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F140D-CC71-4879-AB0D-04514BA40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4AEF140D-CC71-4879-AB0D-04514BA40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4AEF140D-CC71-4879-AB0D-04514BA40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4977D2-44A4-44CB-BB4B-9CB4F220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B4977D2-44A4-44CB-BB4B-9CB4F220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0B4977D2-44A4-44CB-BB4B-9CB4F220A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90656B-068D-4403-8E37-1162D6C4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F390656B-068D-4403-8E37-1162D6C4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390656B-068D-4403-8E37-1162D6C4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350B8-B997-4697-965C-8ABE77DA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FA2350B8-B997-4697-965C-8ABE77DA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FA2350B8-B997-4697-965C-8ABE77DA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01A04-175E-463B-8548-76EA61D4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3B801A04-175E-463B-8548-76EA61D4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3B801A04-175E-463B-8548-76EA61D4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2856A8-3B05-42E5-A0F6-1A147E1B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AF2856A8-3B05-42E5-A0F6-1A147E1B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AF2856A8-3B05-42E5-A0F6-1A147E1B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CF9F62-8232-4183-9941-2A19E72BF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9FCF9F62-8232-4183-9941-2A19E72BF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9FCF9F62-8232-4183-9941-2A19E72BF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3ADF55-20DF-D202-A6FE-3217CFAE2B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728" y="1984004"/>
            <a:ext cx="5623073" cy="4034579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FD7A991-E58B-A86F-C66C-1223C160BDF9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6192-341A-7A36-B790-68C0431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   </a:t>
            </a:r>
            <a:r>
              <a:rPr lang="en-GB" sz="4000" dirty="0"/>
              <a:t>Sharing the EPAD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19686-D498-7C27-13C9-4219EE47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Sharing EPAD is the student’s responsibility</a:t>
            </a:r>
          </a:p>
          <a:p>
            <a:r>
              <a:rPr lang="en-GB" sz="1800" dirty="0"/>
              <a:t>Ideally shared with the Practice Assessor before the first day of placement</a:t>
            </a:r>
          </a:p>
          <a:p>
            <a:r>
              <a:rPr lang="en-GB" sz="1800" dirty="0"/>
              <a:t>Will require the Practice Assessor &amp; Practice Supervisor work email addresses</a:t>
            </a:r>
          </a:p>
          <a:p>
            <a:r>
              <a:rPr lang="en-GB" sz="1800" dirty="0"/>
              <a:t>Scroll down the page and follow the instructions</a:t>
            </a:r>
          </a:p>
          <a:p>
            <a:r>
              <a:rPr lang="en-GB" sz="1800" dirty="0"/>
              <a:t>The EPAD team can be contacted in the case of any technical issues via: </a:t>
            </a:r>
            <a:r>
              <a:rPr lang="en-GB" sz="1600" dirty="0"/>
              <a:t>https://forms.office.com/Pages/ResponsePage.aspx?id=0aJeJGVDJkeAWmMeuT2TqlScLwqKq8tJmTvsCpFiGT5UNEJJVjMwUlo2V1Y2Wks1Tkg4OFhUOE5GTiQlQCN0PWcu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682D4-2EA1-454B-2989-277E2B5051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047D98-C890-3C14-4DD1-96E70FBE7B7B}"/>
              </a:ext>
            </a:extLst>
          </p:cNvPr>
          <p:cNvSpPr/>
          <p:nvPr/>
        </p:nvSpPr>
        <p:spPr>
          <a:xfrm>
            <a:off x="352097" y="1984004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AB748B-F89B-7E3A-2414-5A8F40F0D933}"/>
              </a:ext>
            </a:extLst>
          </p:cNvPr>
          <p:cNvSpPr/>
          <p:nvPr/>
        </p:nvSpPr>
        <p:spPr>
          <a:xfrm>
            <a:off x="352097" y="2447934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E30E92-C83A-A57D-26EF-BCA89EBCEC75}"/>
              </a:ext>
            </a:extLst>
          </p:cNvPr>
          <p:cNvSpPr/>
          <p:nvPr/>
        </p:nvSpPr>
        <p:spPr>
          <a:xfrm>
            <a:off x="396728" y="2973025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786174"/>
            <a:ext cx="8232296" cy="1337699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                     </a:t>
            </a:r>
            <a:r>
              <a:rPr lang="en-GB" sz="3600" dirty="0"/>
              <a:t>All Fields Must Be Completed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77326"/>
              </p:ext>
            </p:extLst>
          </p:nvPr>
        </p:nvGraphicFramePr>
        <p:xfrm>
          <a:off x="4700853" y="2580894"/>
          <a:ext cx="5718435" cy="33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1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6A1683-0F75-40B0-900B-932577567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36A1683-0F75-40B0-900B-932577567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36A1683-0F75-40B0-900B-932577567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ED138-B827-458F-8089-F95668826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30ED138-B827-458F-8089-F95668826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30ED138-B827-458F-8089-F95668826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0C6E2-D9F3-4428-BCCF-D796A111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0FA0C6E2-D9F3-4428-BCCF-D796A111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0FA0C6E2-D9F3-4428-BCCF-D796A111A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DDFB7-340C-45CF-BA3B-26E6D44C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835DDFB7-340C-45CF-BA3B-26E6D44C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835DDFB7-340C-45CF-BA3B-26E6D44C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EEB05-2A73-4895-858A-5CE65F7A4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EEAEEB05-2A73-4895-858A-5CE65F7A4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EAEEB05-2A73-4895-858A-5CE65F7A4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663564-ED0E-4312-803D-1BA57FC8A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E663564-ED0E-4312-803D-1BA57FC8A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E663564-ED0E-4312-803D-1BA57FC8A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293AB4-EF98-42B7-B8F9-20457690D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A293AB4-EF98-42B7-B8F9-20457690D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A293AB4-EF98-42B7-B8F9-20457690D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E051E7-5044-4588-BCFC-01816662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1EE051E7-5044-4588-BCFC-01816662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1EE051E7-5044-4588-BCFC-01816662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332B81-E218-4651-A9E1-813CA4AF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84332B81-E218-4651-A9E1-813CA4AF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4332B81-E218-4651-A9E1-813CA4AFB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30EF0A-6992-4D4B-AE09-72E9BFD3F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A330EF0A-6992-4D4B-AE09-72E9BFD3F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330EF0A-6992-4D4B-AE09-72E9BFD3F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BD0D9E-A119-44C6-9644-F4D4973E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7BD0D9E-A119-44C6-9644-F4D4973E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7BD0D9E-A119-44C6-9644-F4D4973E6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9328A3-9016-444B-921A-47C63329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629328A3-9016-444B-921A-47C63329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629328A3-9016-444B-921A-47C63329A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B3F8C5-548C-45DD-8FDB-505F0B696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76B3F8C5-548C-45DD-8FDB-505F0B696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6B3F8C5-548C-45DD-8FDB-505F0B696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B6C761-4977-4E41-8E35-04B433ACF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66B6C761-4977-4E41-8E35-04B433ACF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66B6C761-4977-4E41-8E35-04B433ACF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C56AEB-6CAD-4E8C-BD99-D1289607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B5C56AEB-6CAD-4E8C-BD99-D1289607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B5C56AEB-6CAD-4E8C-BD99-D1289607A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EE474-01A7-4197-A0D5-F21C9673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39AEE474-01A7-4197-A0D5-F21C9673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39AEE474-01A7-4197-A0D5-F21C96732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E8435-C91E-4A6B-892D-54DFF559D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086E8435-C91E-4A6B-892D-54DFF559D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086E8435-C91E-4A6B-892D-54DFF559D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CDB6C0-E782-4954-8304-C6C463E2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17CDB6C0-E782-4954-8304-C6C463E2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17CDB6C0-E782-4954-8304-C6C463E2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C9397-16A9-4085-B9B6-906F9889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CA0C9397-16A9-4085-B9B6-906F9889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CA0C9397-16A9-4085-B9B6-906F9889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41A7EE-92D4-4D5C-849E-E526797D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D241A7EE-92D4-4D5C-849E-E526797D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D241A7EE-92D4-4D5C-849E-E526797DC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2DABB8-ABCD-443F-A0EF-4DBE928F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882DABB8-ABCD-443F-A0EF-4DBE928F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882DABB8-ABCD-443F-A0EF-4DBE928F9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4501B-3705-41FB-AA78-961FA834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C3B4501B-3705-41FB-AA78-961FA834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graphicEl>
                                              <a:dgm id="{C3B4501B-3705-41FB-AA78-961FA834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841249-C149-42A3-963A-E22A473A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9F841249-C149-42A3-963A-E22A473A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graphicEl>
                                              <a:dgm id="{9F841249-C149-42A3-963A-E22A473A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0926F8-5A72-437F-ADD5-B7794637D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580926F8-5A72-437F-ADD5-B7794637D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580926F8-5A72-437F-ADD5-B7794637D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08667-28B6-4F45-F120-A1D7B02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555265"/>
            <a:ext cx="10583659" cy="1337699"/>
          </a:xfrm>
        </p:spPr>
        <p:txBody>
          <a:bodyPr anchor="b">
            <a:normAutofit/>
          </a:bodyPr>
          <a:lstStyle/>
          <a:p>
            <a:r>
              <a:rPr lang="en-GB" sz="6000" dirty="0"/>
              <a:t>                 </a:t>
            </a:r>
            <a:r>
              <a:rPr lang="en-GB" sz="3600" dirty="0"/>
              <a:t>First Day of 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096C-1811-E63D-A64E-53009DA2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123359" y="2081375"/>
            <a:ext cx="2935720" cy="852756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5B8ED0-84DE-A1C3-5AF4-71B2B588A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14979"/>
              </p:ext>
            </p:extLst>
          </p:nvPr>
        </p:nvGraphicFramePr>
        <p:xfrm>
          <a:off x="4700853" y="2750716"/>
          <a:ext cx="5414265" cy="22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09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15554F9-6D50-4590-AF3E-99EF6455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154CBAC-B211-4556-86F8-E2851108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12AF8C0-D234-4F46-BF7B-739288B9C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1B7C575-8095-4F35-8C42-E0289E031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41808C-818A-47ED-B94F-C19CE130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D41808C-818A-47ED-B94F-C19CE130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6D41808C-818A-47ED-B94F-C19CE1300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05362-8948-4CE4-B8CE-99682146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CD005362-8948-4CE4-B8CE-99682146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CD005362-8948-4CE4-B8CE-99682146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DDB73-9E9C-4F07-9D18-F06C7238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CBDDB73-9E9C-4F07-9D18-F06C7238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CBDDB73-9E9C-4F07-9D18-F06C72382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AD3C39-ABDB-4D22-BA3A-0C03D47B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31AD3C39-ABDB-4D22-BA3A-0C03D47B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1AD3C39-ABDB-4D22-BA3A-0C03D47B6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5540C3-BEB9-44EE-BF4E-75F4965A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F5540C3-BEB9-44EE-BF4E-75F4965A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F5540C3-BEB9-44EE-BF4E-75F4965A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BB0B33-7199-44D2-99C5-708AA521E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ABB0B33-7199-44D2-99C5-708AA521E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ABB0B33-7199-44D2-99C5-708AA521E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027A96-F4F6-6ABF-E7E5-6D4F19322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9808" y="1941512"/>
            <a:ext cx="5717755" cy="4119563"/>
          </a:xfr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FD7A991-E58B-A86F-C66C-1223C160BDF9}"/>
              </a:ext>
            </a:extLst>
          </p:cNvPr>
          <p:cNvSpPr/>
          <p:nvPr/>
        </p:nvSpPr>
        <p:spPr>
          <a:xfrm rot="18952287" flipH="1" flipV="1">
            <a:off x="8713409" y="4606528"/>
            <a:ext cx="4591159" cy="2322180"/>
          </a:xfrm>
          <a:prstGeom prst="triangle">
            <a:avLst>
              <a:gd name="adj" fmla="val 48285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6192-341A-7A36-B790-68C0431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		    </a:t>
            </a:r>
            <a:r>
              <a:rPr lang="en-GB" sz="4000" dirty="0"/>
              <a:t>Placement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19686-D498-7C27-13C9-4219EE47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Complete the text boxes</a:t>
            </a:r>
          </a:p>
          <a:p>
            <a:r>
              <a:rPr lang="en-GB" sz="2000" dirty="0"/>
              <a:t>Scroll down the page and complete as necessary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682D4-2EA1-454B-2989-277E2B5051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39318" y="561648"/>
            <a:ext cx="2158746" cy="6270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0047D98-C890-3C14-4DD1-96E70FBE7B7B}"/>
              </a:ext>
            </a:extLst>
          </p:cNvPr>
          <p:cNvSpPr/>
          <p:nvPr/>
        </p:nvSpPr>
        <p:spPr>
          <a:xfrm>
            <a:off x="749808" y="1935758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AB748B-F89B-7E3A-2414-5A8F40F0D933}"/>
              </a:ext>
            </a:extLst>
          </p:cNvPr>
          <p:cNvSpPr/>
          <p:nvPr/>
        </p:nvSpPr>
        <p:spPr>
          <a:xfrm>
            <a:off x="749808" y="2374178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E30E92-C83A-A57D-26EF-BCA89EBCEC75}"/>
              </a:ext>
            </a:extLst>
          </p:cNvPr>
          <p:cNvSpPr/>
          <p:nvPr/>
        </p:nvSpPr>
        <p:spPr>
          <a:xfrm>
            <a:off x="749808" y="2663897"/>
            <a:ext cx="1078992" cy="2317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b1ebc6-a488-4290-9458-470ce8fbb04e" xsi:nil="true"/>
    <lcf76f155ced4ddcb4097134ff3c332f xmlns="d9e44aa1-5a3a-47e2-93e9-027b6c6eb2e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846F1F3B68A419FFB47939851D67E" ma:contentTypeVersion="18" ma:contentTypeDescription="Create a new document." ma:contentTypeScope="" ma:versionID="f45da85385343e1dc97db55d25a7610b">
  <xsd:schema xmlns:xsd="http://www.w3.org/2001/XMLSchema" xmlns:xs="http://www.w3.org/2001/XMLSchema" xmlns:p="http://schemas.microsoft.com/office/2006/metadata/properties" xmlns:ns2="d9e44aa1-5a3a-47e2-93e9-027b6c6eb2e9" xmlns:ns3="dab1ebc6-a488-4290-9458-470ce8fbb04e" targetNamespace="http://schemas.microsoft.com/office/2006/metadata/properties" ma:root="true" ma:fieldsID="96dc42e5c4feb04a06707185f47e1861" ns2:_="" ns3:_="">
    <xsd:import namespace="d9e44aa1-5a3a-47e2-93e9-027b6c6eb2e9"/>
    <xsd:import namespace="dab1ebc6-a488-4290-9458-470ce8fbb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44aa1-5a3a-47e2-93e9-027b6c6eb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76074f5-1be8-4ced-b50d-89525c034c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1ebc6-a488-4290-9458-470ce8fbb0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15fcdb6-40fc-4d2d-a1af-1d986495d50d}" ma:internalName="TaxCatchAll" ma:showField="CatchAllData" ma:web="dab1ebc6-a488-4290-9458-470ce8fbb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852D6-22E0-45F2-A23D-C2CC6C0F9FE2}">
  <ds:schemaRefs>
    <ds:schemaRef ds:uri="http://schemas.microsoft.com/office/2006/metadata/properties"/>
    <ds:schemaRef ds:uri="http://schemas.microsoft.com/office/infopath/2007/PartnerControls"/>
    <ds:schemaRef ds:uri="dab1ebc6-a488-4290-9458-470ce8fbb04e"/>
    <ds:schemaRef ds:uri="d9e44aa1-5a3a-47e2-93e9-027b6c6eb2e9"/>
  </ds:schemaRefs>
</ds:datastoreItem>
</file>

<file path=customXml/itemProps2.xml><?xml version="1.0" encoding="utf-8"?>
<ds:datastoreItem xmlns:ds="http://schemas.openxmlformats.org/officeDocument/2006/customXml" ds:itemID="{0EEB641C-FE73-489D-A5EF-968DDA15D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CD50B-65E9-460C-8952-CCFA4F41B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44aa1-5a3a-47e2-93e9-027b6c6eb2e9"/>
    <ds:schemaRef ds:uri="dab1ebc6-a488-4290-9458-470ce8fbb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1337</Words>
  <Application>Microsoft Office PowerPoint</Application>
  <PresentationFormat>Widescreen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Wingdings</vt:lpstr>
      <vt:lpstr>Office Theme</vt:lpstr>
      <vt:lpstr>EPAD for Practice assessors and Supervisors</vt:lpstr>
      <vt:lpstr>                Overview</vt:lpstr>
      <vt:lpstr>                 Time management</vt:lpstr>
      <vt:lpstr>                 Practice Supervisor &amp; Practice Assessor roles</vt:lpstr>
      <vt:lpstr>                 Practice Supervisor &amp; Practice Assessor roles</vt:lpstr>
      <vt:lpstr>                   Sharing the EPAD</vt:lpstr>
      <vt:lpstr>                     All Fields Must Be Completed</vt:lpstr>
      <vt:lpstr>                 First Day of Placement</vt:lpstr>
      <vt:lpstr>                    Placement Details</vt:lpstr>
      <vt:lpstr>                       Orientation</vt:lpstr>
      <vt:lpstr>                    Initial Interview</vt:lpstr>
      <vt:lpstr>                  Mid-Point Interview   </vt:lpstr>
      <vt:lpstr>                  Mid-Point Interview</vt:lpstr>
      <vt:lpstr>                 Mid-Point Assessment</vt:lpstr>
      <vt:lpstr>                   Professional Values</vt:lpstr>
      <vt:lpstr>                Assessment of Proficiencies</vt:lpstr>
      <vt:lpstr>                      Episode of Care</vt:lpstr>
      <vt:lpstr>                 Medicines Management</vt:lpstr>
      <vt:lpstr>                     Worked Hours</vt:lpstr>
      <vt:lpstr>                            Absences</vt:lpstr>
      <vt:lpstr>             First Day of the Final Week</vt:lpstr>
      <vt:lpstr>                       Final Interview</vt:lpstr>
      <vt:lpstr>                     Final Assessment</vt:lpstr>
      <vt:lpstr>                Ongoing Achievement Record (OAR) – Part x, Placement y </vt:lpstr>
      <vt:lpstr>                Ongoing Achievement Record (OAR) – Part x, End of Part y </vt:lpstr>
      <vt:lpstr>                  Verification Process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EPAD revision</dc:title>
  <dc:creator>Rob Barrowcliff</dc:creator>
  <cp:lastModifiedBy>Rachael Mathers</cp:lastModifiedBy>
  <cp:revision>7</cp:revision>
  <dcterms:created xsi:type="dcterms:W3CDTF">2023-04-19T10:30:15Z</dcterms:created>
  <dcterms:modified xsi:type="dcterms:W3CDTF">2024-07-17T13:07:30Z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0x010100920846F1F3B68A419FFB47939851D67E</vt:lpwstr>
  </property>
</Properties>
</file>